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2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46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877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35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8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3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3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13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58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3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34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40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07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Charolais</a:t>
            </a:r>
            <a:r>
              <a:rPr lang="en-US" dirty="0" smtClean="0"/>
              <a:t>-cross calves deal with the fescue better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1"/>
            <a:ext cx="6034617" cy="4343400"/>
          </a:xfrm>
        </p:spPr>
      </p:pic>
      <p:pic>
        <p:nvPicPr>
          <p:cNvPr id="5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338" y="5943599"/>
            <a:ext cx="386366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44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Charolais-cross calves deal with the fescue better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Charolais-cross calves deal with the fescue better</dc:title>
  <dc:creator>Sadie Schroeder</dc:creator>
  <cp:lastModifiedBy>Jane G Jewett</cp:lastModifiedBy>
  <cp:revision>2</cp:revision>
  <dcterms:created xsi:type="dcterms:W3CDTF">2017-03-21T17:38:53Z</dcterms:created>
  <dcterms:modified xsi:type="dcterms:W3CDTF">2017-05-23T13:55:25Z</dcterms:modified>
</cp:coreProperties>
</file>