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1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8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21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9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1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2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96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7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9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5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7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Cattle and swine manure key to success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2672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Cattle and swine manure key to success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Cattle and swine manure key to success</dc:title>
  <dc:creator>Sadie Schroeder</dc:creator>
  <cp:lastModifiedBy>Jane G Jewett</cp:lastModifiedBy>
  <cp:revision>2</cp:revision>
  <dcterms:created xsi:type="dcterms:W3CDTF">2017-03-21T17:49:07Z</dcterms:created>
  <dcterms:modified xsi:type="dcterms:W3CDTF">2017-05-23T13:54:44Z</dcterms:modified>
</cp:coreProperties>
</file>