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234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006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6609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F7A29968-B2F5-4208-A90D-E57AC2C0451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569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339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989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500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212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017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560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513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289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769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Calving and rearing calves inside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600201"/>
            <a:ext cx="6033233" cy="4267200"/>
          </a:xfrm>
        </p:spPr>
      </p:pic>
      <p:pic>
        <p:nvPicPr>
          <p:cNvPr id="5" name="Picture 3" descr="C:\Users\smetcalf\Desktop\Desktop\Desktop\Desktop\Desktop\NewISUEOwordmarks\ISUEO_eps\ISUEO_RedBarNoBlee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43600"/>
            <a:ext cx="9144000" cy="914400"/>
          </a:xfrm>
          <a:prstGeom prst="rect">
            <a:avLst/>
          </a:prstGeom>
          <a:noFill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0338" y="5943600"/>
            <a:ext cx="3863662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22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Calving and rearing calves inside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Calving and rearing calves inside</dc:title>
  <dc:creator>Sadie Schroeder</dc:creator>
  <cp:lastModifiedBy>Jane G Jewett</cp:lastModifiedBy>
  <cp:revision>2</cp:revision>
  <dcterms:created xsi:type="dcterms:W3CDTF">2017-03-21T17:16:40Z</dcterms:created>
  <dcterms:modified xsi:type="dcterms:W3CDTF">2017-05-23T13:53:59Z</dcterms:modified>
</cp:coreProperties>
</file>