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0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4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9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2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0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5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Built the hog buildings to get the manure to help build the fertility and </a:t>
            </a:r>
            <a:r>
              <a:rPr lang="en-US" sz="2800" dirty="0" err="1"/>
              <a:t>tilth</a:t>
            </a:r>
            <a:r>
              <a:rPr lang="en-US" sz="2800" dirty="0"/>
              <a:t> of the heavy clay </a:t>
            </a:r>
            <a:r>
              <a:rPr lang="en-US" sz="2800" dirty="0" smtClean="0"/>
              <a:t>soils </a:t>
            </a:r>
            <a:r>
              <a:rPr lang="en-US" sz="2800" dirty="0"/>
              <a:t>we have </a:t>
            </a:r>
            <a:r>
              <a:rPr lang="en-US" sz="2800" dirty="0" smtClean="0"/>
              <a:t>on our farm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Field </a:t>
            </a:r>
            <a:r>
              <a:rPr lang="en-US" dirty="0"/>
              <a:t>where the hog building </a:t>
            </a:r>
            <a:r>
              <a:rPr lang="en-US" dirty="0" smtClean="0"/>
              <a:t>site is located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 </a:t>
            </a:r>
            <a:r>
              <a:rPr lang="en-US" dirty="0"/>
              <a:t>years ago - 75 bushel corn </a:t>
            </a:r>
          </a:p>
          <a:p>
            <a:pPr lvl="1"/>
            <a:r>
              <a:rPr lang="en-US" dirty="0"/>
              <a:t>2014 - Chopped corn silage – yielded 198 </a:t>
            </a:r>
            <a:r>
              <a:rPr lang="en-US" dirty="0" err="1"/>
              <a:t>bu</a:t>
            </a:r>
            <a:r>
              <a:rPr lang="en-US" dirty="0"/>
              <a:t>/ac grain and 23.5 ton per acres of silage</a:t>
            </a:r>
          </a:p>
          <a:p>
            <a:pPr lvl="1"/>
            <a:r>
              <a:rPr lang="en-US" dirty="0" smtClean="0"/>
              <a:t>Manure replaced commercial fertilizer and increases production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969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Built the hog buildings to get the manure to help build the fertility and tilth of the heavy clay soils we have on our farm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the hog buildings to get the manure to help build the fertility and tilth of the heavy clay soils we have on our farm</dc:title>
  <dc:creator>Sadie Schroeder</dc:creator>
  <cp:lastModifiedBy>Jane G Jewett</cp:lastModifiedBy>
  <cp:revision>2</cp:revision>
  <dcterms:created xsi:type="dcterms:W3CDTF">2017-03-21T17:51:52Z</dcterms:created>
  <dcterms:modified xsi:type="dcterms:W3CDTF">2017-05-23T13:53:07Z</dcterms:modified>
</cp:coreProperties>
</file>