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494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607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624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960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877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149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617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692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258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25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605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774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688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Best practices for grazing cornstalks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Strip graze for higher utilization, graze soon after harvest to get most quality</a:t>
            </a:r>
          </a:p>
          <a:p>
            <a:r>
              <a:rPr lang="en-US" sz="2800" dirty="0" smtClean="0"/>
              <a:t>Move to fresh stalks, do not graze all winter</a:t>
            </a:r>
            <a:endParaRPr lang="en-US" sz="2800" dirty="0"/>
          </a:p>
          <a:p>
            <a:r>
              <a:rPr lang="en-US" sz="2800" dirty="0" smtClean="0"/>
              <a:t>Graze with dry pregnant cows to reduce need for supplementation</a:t>
            </a:r>
          </a:p>
          <a:p>
            <a:r>
              <a:rPr lang="en-US" sz="2800" dirty="0" smtClean="0"/>
              <a:t>Grazing crop residues with beef cattle (Nebraska)-</a:t>
            </a:r>
          </a:p>
          <a:p>
            <a:pPr marL="0" indent="0">
              <a:buNone/>
            </a:pPr>
            <a:r>
              <a:rPr lang="en-US" sz="2400" dirty="0"/>
              <a:t>http://www.ianrpubs.unl.edu/live/ec278/build/ec278.pdf</a:t>
            </a:r>
          </a:p>
        </p:txBody>
      </p:sp>
      <p:pic>
        <p:nvPicPr>
          <p:cNvPr id="4" name="Picture 3" descr="C:\Users\smetcalf\Desktop\Desktop\Desktop\Desktop\Desktop\NewISUEOwordmarks\ISUEO_eps\ISUEO_RedBarNoBle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8801" y="5943521"/>
            <a:ext cx="3865199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33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Best practices for grazing cornstalks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practices for grazing cornstalks</dc:title>
  <dc:creator>Sadie Schroeder</dc:creator>
  <cp:lastModifiedBy>Jane G Jewett</cp:lastModifiedBy>
  <cp:revision>3</cp:revision>
  <dcterms:created xsi:type="dcterms:W3CDTF">2017-03-21T16:50:41Z</dcterms:created>
  <dcterms:modified xsi:type="dcterms:W3CDTF">2017-05-23T13:52:16Z</dcterms:modified>
</cp:coreProperties>
</file>