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0F66-B16C-4B6D-BAA3-B950E9FE286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183C9-F92E-41D8-A92F-FC17735C6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8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183C9-F92E-41D8-A92F-FC17735C6A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3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8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8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8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8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9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7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8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Duane (Ag Studies) and Jodi (Elementary Education) are graduates of Iowa State University</a:t>
            </a:r>
          </a:p>
          <a:p>
            <a:pPr lvl="1"/>
            <a:r>
              <a:rPr lang="en-US" sz="2400" dirty="0" smtClean="0"/>
              <a:t>Married 24 years</a:t>
            </a:r>
          </a:p>
          <a:p>
            <a:pPr lvl="1"/>
            <a:r>
              <a:rPr lang="en-US" sz="2400" dirty="0" smtClean="0"/>
              <a:t>Children Sawyer (20), Sydney (17) and Blair (14)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Background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Sadie Schroeder</dc:creator>
  <cp:lastModifiedBy>Jane G Jewett</cp:lastModifiedBy>
  <cp:revision>3</cp:revision>
  <dcterms:created xsi:type="dcterms:W3CDTF">2017-03-21T17:33:22Z</dcterms:created>
  <dcterms:modified xsi:type="dcterms:W3CDTF">2017-05-23T16:51:14Z</dcterms:modified>
</cp:coreProperties>
</file>