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610F5-2062-477A-8EC2-BB3E1D4D47D2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BDBD5-53EE-4DE5-AA6E-AB481C1E3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2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By promoting</a:t>
            </a:r>
            <a:r>
              <a:rPr lang="en-US" sz="2400" baseline="0" dirty="0" smtClean="0"/>
              <a:t> continuous living cover, we can achieve the goals of improving soil health and productivity, protecting water quality, and providing high quality habitat.  By doing this we can also promote a culture of land stewardship was once strong, and needs to be revived.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39F74-44EB-42FB-9E66-262B5266E7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80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2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4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fld id="{F7A29968-B2F5-4208-A90D-E57AC2C045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3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F626-46A1-40C8-8F30-0E376FB3D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2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BC57-4119-40CD-BD6B-C5CB9CB3B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4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197D-A334-48BE-98A4-9AD9820F4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6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692E-EBC0-401D-B532-DE6E4E0B3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68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6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3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3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7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9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2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53" y="0"/>
            <a:ext cx="913923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042" y="3336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continuous living cover?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Land….Water…Wildlife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29" y="4793913"/>
            <a:ext cx="1828959" cy="816935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15475" y="5610848"/>
            <a:ext cx="2145145" cy="103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/>
              <a:t>Laura Paine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 smtClean="0"/>
              <a:t>Program Director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 smtClean="0"/>
              <a:t>Dairy Grazing Apprenticeship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 smtClean="0"/>
              <a:t>608-338-9039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 smtClean="0"/>
              <a:t>lkpaine@gmail.com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139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Why continuous living cover? Land….Water…Wildlife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continuous living cover? Land….Water…Wildlife</dc:title>
  <dc:creator>Jane G Jewett</dc:creator>
  <cp:lastModifiedBy>Jane G Jewett</cp:lastModifiedBy>
  <cp:revision>1</cp:revision>
  <dcterms:created xsi:type="dcterms:W3CDTF">2017-05-15T17:07:07Z</dcterms:created>
  <dcterms:modified xsi:type="dcterms:W3CDTF">2017-05-15T17:07:39Z</dcterms:modified>
</cp:coreProperties>
</file>