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085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381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835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914400" y="609600"/>
            <a:ext cx="103632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 smtClean="0"/>
            </a:lvl1pPr>
          </a:lstStyle>
          <a:p>
            <a:fld id="{F7A29968-B2F5-4208-A90D-E57AC2C045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4802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AF626-46A1-40C8-8F30-0E376FB3D4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0730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F1BC57-4119-40CD-BD6B-C5CB9CB3B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2198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5197D-A334-48BE-98A4-9AD9820F4A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1541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7D692E-EBC0-401D-B532-DE6E4E0B3B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58485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083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529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599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364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2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272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46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660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6C22-FD7D-455E-9AD8-BA9E288664CA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847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G_0739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40" b="14140"/>
          <a:stretch>
            <a:fillRect/>
          </a:stretch>
        </p:blipFill>
        <p:spPr>
          <a:xfrm>
            <a:off x="2835565" y="94129"/>
            <a:ext cx="9143999" cy="6763871"/>
          </a:xfrm>
        </p:spPr>
      </p:pic>
      <p:sp>
        <p:nvSpPr>
          <p:cNvPr id="3" name="TextBox 2"/>
          <p:cNvSpPr txBox="1"/>
          <p:nvPr/>
        </p:nvSpPr>
        <p:spPr>
          <a:xfrm>
            <a:off x="544945" y="274638"/>
            <a:ext cx="20781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Vegetation difference: grazing vs. </a:t>
            </a:r>
            <a:br>
              <a:rPr lang="en-US" sz="2400" dirty="0" smtClean="0"/>
            </a:br>
            <a:r>
              <a:rPr lang="en-US" sz="2400" dirty="0" smtClean="0"/>
              <a:t>no grazing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992" y="5702900"/>
            <a:ext cx="585216" cy="9570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65201" y="6013641"/>
            <a:ext cx="1514763" cy="646331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Slide source:</a:t>
            </a:r>
          </a:p>
          <a:p>
            <a:r>
              <a:rPr lang="en-US" dirty="0" smtClean="0"/>
              <a:t>Andy Marcum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10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PowerPoint Presentation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G Jewett</dc:creator>
  <cp:lastModifiedBy>Jane G Jewett</cp:lastModifiedBy>
  <cp:revision>3</cp:revision>
  <dcterms:created xsi:type="dcterms:W3CDTF">2017-05-16T22:05:56Z</dcterms:created>
  <dcterms:modified xsi:type="dcterms:W3CDTF">2017-05-16T22:07:01Z</dcterms:modified>
</cp:coreProperties>
</file>