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746"/>
  </p:normalViewPr>
  <p:slideViewPr>
    <p:cSldViewPr>
      <p:cViewPr varScale="1">
        <p:scale>
          <a:sx n="92" d="100"/>
          <a:sy n="92" d="100"/>
        </p:scale>
        <p:origin x="7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A05FA-B4BA-44EC-8CBB-5C75BEA5D2CC}" type="datetimeFigureOut">
              <a:rPr lang="en-US" smtClean="0"/>
              <a:t>3/24/17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238DE-9B69-4251-8A00-31778BCD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7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When developing a plan for controlling undesirable vegetation, it’s worthwhile to note that different species have different diets and these differences may lead you to decide to use a particular species or use a multi-species grazing plan to address vegetation issues.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539F74-44EB-42FB-9E66-262B5266E79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76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19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3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39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61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20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543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192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3005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40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7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4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2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71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8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79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3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57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Understanding Animal Grazing Behavior</a:t>
            </a:r>
          </a:p>
        </p:txBody>
      </p:sp>
      <p:graphicFrame>
        <p:nvGraphicFramePr>
          <p:cNvPr id="563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4528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Species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Grass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Forbs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Browse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Bison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Horses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Cattle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Sheep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Goats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Deer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791200" y="6411242"/>
            <a:ext cx="3197173" cy="340690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67400" y="6429791"/>
            <a:ext cx="312097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Laura Paine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420189"/>
            <a:ext cx="1017821" cy="32279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941222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85</Words>
  <Application>Microsoft Macintosh PowerPoint</Application>
  <PresentationFormat>On-screen Show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Calibri</vt:lpstr>
      <vt:lpstr>1_Office Theme</vt:lpstr>
      <vt:lpstr>Understanding Animal Grazing Behavior</vt:lpstr>
    </vt:vector>
  </TitlesOfParts>
  <Company>University of Minnesota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Animal Grazing Behavior</dc:title>
  <dc:creator>Sadie Schroeder</dc:creator>
  <cp:lastModifiedBy>Sadie A Schroeder</cp:lastModifiedBy>
  <cp:revision>2</cp:revision>
  <dcterms:created xsi:type="dcterms:W3CDTF">2017-03-16T16:08:24Z</dcterms:created>
  <dcterms:modified xsi:type="dcterms:W3CDTF">2017-03-24T14:52:03Z</dcterms:modified>
</cp:coreProperties>
</file>