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76" y="1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C3E7D3-023A-4AEA-9E5D-1D089A96EC7D}" type="datetimeFigureOut">
              <a:rPr lang="en-US" smtClean="0"/>
              <a:t>5/15/2017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040A51-4090-452D-85F3-4BF0152608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66051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dirty="0" smtClean="0"/>
              <a:t>We can go further in managing grazing along the streams to reduce the risk of damage. Identifying</a:t>
            </a:r>
            <a:r>
              <a:rPr lang="en-US" sz="2400" baseline="0" dirty="0" smtClean="0"/>
              <a:t> places where the animals are likely to cross and improving those places reduces the potential for </a:t>
            </a:r>
            <a:r>
              <a:rPr lang="en-US" sz="2400" baseline="0" dirty="0" err="1" smtClean="0"/>
              <a:t>streambank</a:t>
            </a:r>
            <a:r>
              <a:rPr lang="en-US" sz="2400" baseline="0" dirty="0" smtClean="0"/>
              <a:t> damage elsewhere. One </a:t>
            </a:r>
            <a:r>
              <a:rPr lang="en-US" sz="2400" baseline="0" dirty="0" err="1" smtClean="0"/>
              <a:t>grazier</a:t>
            </a:r>
            <a:r>
              <a:rPr lang="en-US" sz="2400" baseline="0" dirty="0" smtClean="0"/>
              <a:t> I know uses larger rock in his stream crossing. This makes it a little uncomfortable under foot, so the cattle get their drink and don’t linger in the water.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1539F74-44EB-42FB-9E66-262B5266E79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864171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/>
              <a:t>5/15/2017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6976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/>
              <a:t>5/15/2017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83943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/>
              <a:t>5/15/2017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4246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914400" y="609600"/>
            <a:ext cx="103632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9144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737600" y="6248400"/>
            <a:ext cx="2540000" cy="457200"/>
          </a:xfrm>
        </p:spPr>
        <p:txBody>
          <a:bodyPr/>
          <a:lstStyle>
            <a:lvl1pPr>
              <a:defRPr smtClean="0"/>
            </a:lvl1pPr>
          </a:lstStyle>
          <a:p>
            <a:fld id="{F7A29968-B2F5-4208-A90D-E57AC2C0451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77530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CAF626-46A1-40C8-8F30-0E376FB3D4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6574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914400" y="1981200"/>
            <a:ext cx="103632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F1BC57-4119-40CD-BD6B-C5CB9CB3BA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870969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45197D-A334-48BE-98A4-9AD9820F4A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76384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914400" y="1981200"/>
            <a:ext cx="103632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7D692E-EBC0-401D-B532-DE6E4E0B3B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3262494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/>
              <a:t>5/15/2017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80672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/>
              <a:t>5/15/2017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92981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/>
              <a:t>5/15/2017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40387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/>
              <a:t>5/15/2017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30242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/>
              <a:t>5/15/2017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700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/>
              <a:t>5/15/2017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81427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/>
              <a:t>5/15/2017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05537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/>
              <a:t>5/15/2017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47276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076C22-FD7D-455E-9AD8-BA9E288664CA}" type="datetimeFigureOut">
              <a:rPr lang="en-US" smtClean="0"/>
              <a:t>5/15/2017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A53882-7A02-4E3E-A614-40FAD531A2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83879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Rectangle 2"/>
          <p:cNvSpPr>
            <a:spLocks noGrp="1" noChangeArrowheads="1"/>
          </p:cNvSpPr>
          <p:nvPr>
            <p:ph type="title"/>
          </p:nvPr>
        </p:nvSpPr>
        <p:spPr>
          <a:xfrm>
            <a:off x="2019300" y="228600"/>
            <a:ext cx="7772400" cy="838200"/>
          </a:xfrm>
        </p:spPr>
        <p:txBody>
          <a:bodyPr/>
          <a:lstStyle/>
          <a:p>
            <a:pPr eaLnBrk="1" hangingPunct="1"/>
            <a:r>
              <a:rPr lang="en-US" altLang="en-US" b="1" smtClean="0"/>
              <a:t>STREAM CROSSINGS</a:t>
            </a:r>
            <a:endParaRPr lang="en-US" altLang="en-US" smtClean="0"/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57400" y="1066800"/>
            <a:ext cx="7772400" cy="1447800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en-US" altLang="en-US" b="1" dirty="0" smtClean="0"/>
              <a:t>Constructed crossings allow animals safe access to water and protect </a:t>
            </a:r>
            <a:r>
              <a:rPr lang="en-US" altLang="en-US" b="1" dirty="0" err="1" smtClean="0"/>
              <a:t>streambanks</a:t>
            </a:r>
            <a:r>
              <a:rPr lang="en-US" altLang="en-US" b="1" dirty="0" smtClean="0"/>
              <a:t> </a:t>
            </a:r>
          </a:p>
          <a:p>
            <a:pPr eaLnBrk="1" hangingPunct="1">
              <a:buFont typeface="Wingdings" pitchFamily="2" charset="2"/>
              <a:buChar char="ý"/>
            </a:pPr>
            <a:endParaRPr lang="en-US" altLang="en-US" sz="2400" dirty="0"/>
          </a:p>
          <a:p>
            <a:pPr eaLnBrk="1" hangingPunct="1">
              <a:buFont typeface="Wingdings" pitchFamily="2" charset="2"/>
              <a:buChar char="ý"/>
            </a:pPr>
            <a:endParaRPr lang="en-US" altLang="en-US" sz="2400" dirty="0"/>
          </a:p>
          <a:p>
            <a:pPr eaLnBrk="1" hangingPunct="1">
              <a:buFont typeface="Wingdings" pitchFamily="2" charset="2"/>
              <a:buChar char="ý"/>
            </a:pPr>
            <a:endParaRPr lang="en-US" altLang="en-US" sz="2400" dirty="0"/>
          </a:p>
          <a:p>
            <a:pPr eaLnBrk="1" hangingPunct="1">
              <a:buFont typeface="Wingdings" pitchFamily="2" charset="2"/>
              <a:buChar char="ý"/>
            </a:pPr>
            <a:endParaRPr lang="en-US" altLang="en-US" sz="2400" dirty="0"/>
          </a:p>
          <a:p>
            <a:pPr eaLnBrk="1" hangingPunct="1">
              <a:buFont typeface="Wingdings" pitchFamily="2" charset="2"/>
              <a:buChar char="ý"/>
            </a:pPr>
            <a:endParaRPr lang="en-US" altLang="en-US" sz="2400" dirty="0"/>
          </a:p>
          <a:p>
            <a:pPr eaLnBrk="1" hangingPunct="1">
              <a:buFont typeface="Wingdings" pitchFamily="2" charset="2"/>
              <a:buChar char="ý"/>
            </a:pPr>
            <a:endParaRPr lang="en-US" altLang="en-US" sz="2400" dirty="0"/>
          </a:p>
        </p:txBody>
      </p:sp>
      <p:pic>
        <p:nvPicPr>
          <p:cNvPr id="187396" name="Picture 7" descr="ryans stream crossing"/>
          <p:cNvPicPr>
            <a:picLocks noChangeAspect="1" noChangeArrowheads="1"/>
          </p:cNvPicPr>
          <p:nvPr/>
        </p:nvPicPr>
        <p:blipFill>
          <a:blip r:embed="rId3" cstate="print">
            <a:lum contrast="5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4040" y="2235321"/>
            <a:ext cx="5943600" cy="413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2274570" y="2882911"/>
            <a:ext cx="3886200" cy="2841844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altLang="en-US" sz="2800" dirty="0">
                <a:solidFill>
                  <a:prstClr val="black"/>
                </a:solidFill>
                <a:latin typeface="Calibri"/>
              </a:rPr>
              <a:t>Place where animals like to cross.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>
                <a:solidFill>
                  <a:prstClr val="black"/>
                </a:solidFill>
                <a:latin typeface="Calibri"/>
              </a:rPr>
              <a:t>Use gravel, geotextile, or cement, depending on conditions.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>
                <a:solidFill>
                  <a:prstClr val="black"/>
                </a:solidFill>
                <a:latin typeface="Calibri"/>
              </a:rPr>
              <a:t>Use 1.5” rock.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5404069"/>
            <a:ext cx="1828800" cy="81915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28600" y="6187680"/>
            <a:ext cx="25527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Slide source: Laura Paine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77195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19" grpId="0" build="p"/>
    </p:bld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115</Words>
  <Application>Microsoft Office PowerPoint</Application>
  <PresentationFormat>Widescreen</PresentationFormat>
  <Paragraphs>12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Wingdings</vt:lpstr>
      <vt:lpstr>1_Office Theme</vt:lpstr>
      <vt:lpstr>STREAM CROSSINGS</vt:lpstr>
    </vt:vector>
  </TitlesOfParts>
  <Company>University of Minnesota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STREAM CROSSINGS</dc:title>
  <dc:creator>Jane G Jewett</dc:creator>
  <cp:lastModifiedBy>Jane G Jewett</cp:lastModifiedBy>
  <cp:revision>1</cp:revision>
  <dcterms:created xsi:type="dcterms:W3CDTF">2017-05-15T18:18:24Z</dcterms:created>
  <dcterms:modified xsi:type="dcterms:W3CDTF">2017-05-15T18:18:45Z</dcterms:modified>
</cp:coreProperties>
</file>