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58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83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8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17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54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5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4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7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8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SC_019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6" b="9826"/>
          <a:stretch>
            <a:fillRect/>
          </a:stretch>
        </p:blipFill>
        <p:spPr>
          <a:xfrm>
            <a:off x="2707697" y="274638"/>
            <a:ext cx="8874703" cy="6301403"/>
          </a:xfrm>
        </p:spPr>
      </p:pic>
      <p:sp>
        <p:nvSpPr>
          <p:cNvPr id="3" name="TextBox 2"/>
          <p:cNvSpPr txBox="1"/>
          <p:nvPr/>
        </p:nvSpPr>
        <p:spPr>
          <a:xfrm>
            <a:off x="956685" y="5652711"/>
            <a:ext cx="1403927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Andy Marcum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82" y="5618969"/>
            <a:ext cx="585216" cy="95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2017-05-16T22:35:34Z</dcterms:created>
  <dcterms:modified xsi:type="dcterms:W3CDTF">2017-05-16T22:36:13Z</dcterms:modified>
</cp:coreProperties>
</file>