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7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8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0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5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03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655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2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1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1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4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9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Demo Site Bord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7" b="5857"/>
          <a:stretch>
            <a:fillRect/>
          </a:stretch>
        </p:blipFill>
        <p:spPr>
          <a:xfrm>
            <a:off x="2761674" y="0"/>
            <a:ext cx="9144000" cy="685800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" y="5638246"/>
            <a:ext cx="585216" cy="9570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4437" y="5671988"/>
            <a:ext cx="1422400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2017-05-16T21:08:39Z</dcterms:created>
  <dcterms:modified xsi:type="dcterms:W3CDTF">2017-05-16T21:09:05Z</dcterms:modified>
</cp:coreProperties>
</file>