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0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23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44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3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87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02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0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3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8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1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8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0024679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9" b="14289"/>
          <a:stretch>
            <a:fillRect/>
          </a:stretch>
        </p:blipFill>
        <p:spPr>
          <a:xfrm>
            <a:off x="2869160" y="136093"/>
            <a:ext cx="8842549" cy="664129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" y="5675191"/>
            <a:ext cx="585216" cy="9570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186" y="5985932"/>
            <a:ext cx="1536388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2017-05-16T22:30:55Z</dcterms:created>
  <dcterms:modified xsi:type="dcterms:W3CDTF">2017-05-16T22:31:14Z</dcterms:modified>
</cp:coreProperties>
</file>