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19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84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54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 smtClean="0"/>
            </a:lvl1pPr>
          </a:lstStyle>
          <a:p>
            <a:fld id="{F7A29968-B2F5-4208-A90D-E57AC2C045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05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AF626-46A1-40C8-8F30-0E376FB3D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73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1BC57-4119-40CD-BD6B-C5CB9CB3B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53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5197D-A334-48BE-98A4-9AD9820F4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83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D692E-EBC0-401D-B532-DE6E4E0B3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423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7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21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8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6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06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36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6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8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76C22-FD7D-455E-9AD8-BA9E288664CA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77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G003480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9" b="14289"/>
          <a:stretch>
            <a:fillRect/>
          </a:stretch>
        </p:blipFill>
        <p:spPr>
          <a:xfrm>
            <a:off x="2892689" y="149547"/>
            <a:ext cx="8890781" cy="6625224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01" y="5721373"/>
            <a:ext cx="585216" cy="9570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2963" y="6032114"/>
            <a:ext cx="1616363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Slide source:</a:t>
            </a:r>
          </a:p>
          <a:p>
            <a:r>
              <a:rPr lang="en-US" dirty="0" smtClean="0"/>
              <a:t>Andy Marcum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29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1_Office Theme</vt:lpstr>
      <vt:lpstr>PowerPoint Presentation</vt:lpstr>
    </vt:vector>
  </TitlesOfParts>
  <Company>University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G Jewett</dc:creator>
  <cp:lastModifiedBy>Jane G Jewett</cp:lastModifiedBy>
  <cp:revision>1</cp:revision>
  <dcterms:created xsi:type="dcterms:W3CDTF">2017-05-16T22:28:43Z</dcterms:created>
  <dcterms:modified xsi:type="dcterms:W3CDTF">2017-05-16T22:29:09Z</dcterms:modified>
</cp:coreProperties>
</file>