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5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73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88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96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56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74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1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0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3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1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0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5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3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0024687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89" b="14289"/>
          <a:stretch>
            <a:fillRect/>
          </a:stretch>
        </p:blipFill>
        <p:spPr>
          <a:xfrm>
            <a:off x="2950157" y="158784"/>
            <a:ext cx="8810394" cy="6560924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83" y="5610536"/>
            <a:ext cx="585216" cy="9570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9745" y="5911273"/>
            <a:ext cx="1662546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</a:t>
            </a:r>
          </a:p>
          <a:p>
            <a:r>
              <a:rPr lang="en-US" dirty="0" smtClean="0"/>
              <a:t>Andy Marcum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</cp:revision>
  <dcterms:created xsi:type="dcterms:W3CDTF">2017-05-16T22:14:22Z</dcterms:created>
  <dcterms:modified xsi:type="dcterms:W3CDTF">2017-05-16T22:15:06Z</dcterms:modified>
</cp:coreProperties>
</file>