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9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30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68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2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241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2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2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8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0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2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G_1667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2" b="14142"/>
          <a:stretch>
            <a:fillRect/>
          </a:stretch>
        </p:blipFill>
        <p:spPr>
          <a:xfrm>
            <a:off x="3088701" y="94129"/>
            <a:ext cx="8858627" cy="660914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" y="5647482"/>
            <a:ext cx="585216" cy="957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7526" y="5975927"/>
            <a:ext cx="1533237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2017-05-16T22:39:36Z</dcterms:created>
  <dcterms:modified xsi:type="dcterms:W3CDTF">2017-05-16T22:40:05Z</dcterms:modified>
</cp:coreProperties>
</file>