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7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84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58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14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5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2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0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9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7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8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6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2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6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7747" y="149548"/>
            <a:ext cx="6853381" cy="1079347"/>
          </a:xfrm>
        </p:spPr>
        <p:txBody>
          <a:bodyPr>
            <a:normAutofit fontScale="90000"/>
          </a:bodyPr>
          <a:lstStyle/>
          <a:p>
            <a:r>
              <a:rPr lang="en-US" dirty="0"/>
              <a:t>Simon Lake Challenge</a:t>
            </a:r>
            <a:br>
              <a:rPr lang="en-US" dirty="0"/>
            </a:br>
            <a:r>
              <a:rPr lang="en-US" sz="2800" dirty="0"/>
              <a:t>Community Based Conservation</a:t>
            </a:r>
            <a:endParaRPr lang="en-US" sz="2800" dirty="0"/>
          </a:p>
        </p:txBody>
      </p:sp>
      <p:pic>
        <p:nvPicPr>
          <p:cNvPr id="4" name="Content Placeholder 3" descr="G0053490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9" b="14289"/>
          <a:stretch>
            <a:fillRect/>
          </a:stretch>
        </p:blipFill>
        <p:spPr>
          <a:xfrm>
            <a:off x="2777061" y="1331801"/>
            <a:ext cx="8826471" cy="5270232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11" y="5452765"/>
            <a:ext cx="585216" cy="9570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7627" y="5486507"/>
            <a:ext cx="1369937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Simon Lake Challenge Community Based Conservation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2</cp:revision>
  <dcterms:created xsi:type="dcterms:W3CDTF">2017-05-16T21:00:45Z</dcterms:created>
  <dcterms:modified xsi:type="dcterms:W3CDTF">2017-05-16T21:01:11Z</dcterms:modified>
</cp:coreProperties>
</file>