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746"/>
  </p:normalViewPr>
  <p:slideViewPr>
    <p:cSldViewPr>
      <p:cViewPr varScale="1">
        <p:scale>
          <a:sx n="92" d="100"/>
          <a:sy n="92" d="100"/>
        </p:scale>
        <p:origin x="792"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CD3D6-4733-4B7B-857D-DAA1BA07C7FC}" type="datetimeFigureOut">
              <a:rPr lang="en-US" smtClean="0"/>
              <a:t>3/24/17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E8976-FDBE-41AD-A3AE-A7E9523AEF64}" type="slidenum">
              <a:rPr lang="en-US" smtClean="0"/>
              <a:t>‹#›</a:t>
            </a:fld>
            <a:endParaRPr lang="en-US"/>
          </a:p>
        </p:txBody>
      </p:sp>
    </p:spTree>
    <p:extLst>
      <p:ext uri="{BB962C8B-B14F-4D97-AF65-F5344CB8AC3E}">
        <p14:creationId xmlns:p14="http://schemas.microsoft.com/office/powerpoint/2010/main" val="268280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Grazing expert Jim </a:t>
            </a:r>
            <a:r>
              <a:rPr lang="en-US" sz="2000" dirty="0" err="1"/>
              <a:t>Gerrish</a:t>
            </a:r>
            <a:r>
              <a:rPr lang="en-US" sz="2000" dirty="0"/>
              <a:t> boiled it down nicely into four keys that improve the performance of pastures. Rotation protects the pasture from overgrazing and soil damage. Leaving adequate residual allows for quick regrowth and protects from soil erosion. And rest, allows the sod to recover and restore energy reserves before the herd is returned to the paddock. All of these protect the environment, just as they increase intake and pasture utilization. </a:t>
            </a:r>
          </a:p>
        </p:txBody>
      </p:sp>
      <p:sp>
        <p:nvSpPr>
          <p:cNvPr id="4" name="Slide Number Placeholder 3"/>
          <p:cNvSpPr>
            <a:spLocks noGrp="1"/>
          </p:cNvSpPr>
          <p:nvPr>
            <p:ph type="sldNum" sz="quarter" idx="10"/>
          </p:nvPr>
        </p:nvSpPr>
        <p:spPr/>
        <p:txBody>
          <a:bodyPr/>
          <a:lstStyle/>
          <a:p>
            <a:pPr>
              <a:defRPr/>
            </a:pPr>
            <a:fld id="{41539F74-44EB-42FB-9E66-262B5266E79B}"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010974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959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289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244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359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CAF626-46A1-40C8-8F30-0E376FB3D4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14951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F1BC57-4119-40CD-BD6B-C5CB9CB3BA5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7447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45197D-A334-48BE-98A4-9AD9820F4A4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62926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D692E-EBC0-401D-B532-DE6E4E0B3BA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224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15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86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80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746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620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51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6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7791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23682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1000" y="284711"/>
            <a:ext cx="8305800" cy="1143000"/>
          </a:xfrm>
        </p:spPr>
        <p:txBody>
          <a:bodyPr>
            <a:normAutofit fontScale="90000"/>
          </a:bodyPr>
          <a:lstStyle/>
          <a:p>
            <a:r>
              <a:rPr lang="en-US" altLang="en-US" sz="3600" b="1" dirty="0" smtClean="0"/>
              <a:t>Rotational Grazing Principles</a:t>
            </a:r>
            <a:br>
              <a:rPr lang="en-US" altLang="en-US" sz="3600" b="1" dirty="0" smtClean="0"/>
            </a:br>
            <a:r>
              <a:rPr lang="en-US" altLang="en-US" sz="3600" b="1" dirty="0" smtClean="0"/>
              <a:t> </a:t>
            </a:r>
            <a:r>
              <a:rPr lang="en-US" altLang="en-US" sz="2400" b="1" dirty="0" smtClean="0"/>
              <a:t>for Production AND Conservation</a:t>
            </a:r>
            <a:endParaRPr lang="en-US" altLang="en-US" sz="2400" dirty="0"/>
          </a:p>
        </p:txBody>
      </p:sp>
      <p:sp>
        <p:nvSpPr>
          <p:cNvPr id="828419" name="Rectangle 3"/>
          <p:cNvSpPr>
            <a:spLocks noGrp="1" noChangeArrowheads="1"/>
          </p:cNvSpPr>
          <p:nvPr>
            <p:ph type="body" sz="half" idx="2"/>
          </p:nvPr>
        </p:nvSpPr>
        <p:spPr>
          <a:xfrm>
            <a:off x="3581400" y="1447800"/>
            <a:ext cx="5249862" cy="4800600"/>
          </a:xfrm>
        </p:spPr>
        <p:txBody>
          <a:bodyPr/>
          <a:lstStyle/>
          <a:p>
            <a:pPr>
              <a:lnSpc>
                <a:spcPct val="80000"/>
              </a:lnSpc>
            </a:pPr>
            <a:r>
              <a:rPr lang="en-US" altLang="en-US" sz="2400" b="1" dirty="0"/>
              <a:t>Optimizing grass growth.</a:t>
            </a:r>
          </a:p>
          <a:p>
            <a:pPr>
              <a:lnSpc>
                <a:spcPct val="80000"/>
              </a:lnSpc>
            </a:pPr>
            <a:r>
              <a:rPr lang="en-US" altLang="en-US" sz="2400" b="1" dirty="0"/>
              <a:t>Pasture area is divided into paddocks.</a:t>
            </a:r>
          </a:p>
          <a:p>
            <a:pPr>
              <a:lnSpc>
                <a:spcPct val="80000"/>
              </a:lnSpc>
            </a:pPr>
            <a:r>
              <a:rPr lang="en-US" altLang="en-US" sz="2400" b="1" dirty="0"/>
              <a:t>Herd is </a:t>
            </a:r>
            <a:r>
              <a:rPr lang="en-US" altLang="en-US" sz="2400" b="1" u="sng" dirty="0"/>
              <a:t>rotated</a:t>
            </a:r>
            <a:r>
              <a:rPr lang="en-US" altLang="en-US" sz="2400" b="1" dirty="0"/>
              <a:t> through a series of paddocks, remaining in each for 1 to 3 days.</a:t>
            </a:r>
          </a:p>
          <a:p>
            <a:pPr>
              <a:lnSpc>
                <a:spcPct val="80000"/>
              </a:lnSpc>
            </a:pPr>
            <a:r>
              <a:rPr lang="en-US" altLang="en-US" sz="2400" b="1" dirty="0"/>
              <a:t>Adequate </a:t>
            </a:r>
            <a:r>
              <a:rPr lang="en-US" altLang="en-US" sz="2400" b="1" u="sng" dirty="0"/>
              <a:t>residual</a:t>
            </a:r>
            <a:r>
              <a:rPr lang="en-US" altLang="en-US" sz="2400" b="1" dirty="0"/>
              <a:t> is left to promote fast regrowth.</a:t>
            </a:r>
          </a:p>
          <a:p>
            <a:pPr>
              <a:lnSpc>
                <a:spcPct val="80000"/>
              </a:lnSpc>
              <a:buFontTx/>
              <a:buChar char="*"/>
            </a:pPr>
            <a:r>
              <a:rPr lang="en-US" altLang="en-US" sz="2400" b="1" i="1" dirty="0"/>
              <a:t>Each paddock is </a:t>
            </a:r>
            <a:r>
              <a:rPr lang="en-US" altLang="en-US" sz="2400" b="1" i="1" u="sng" dirty="0"/>
              <a:t>rested</a:t>
            </a:r>
            <a:r>
              <a:rPr lang="en-US" altLang="en-US" sz="2400" b="1" i="1" dirty="0"/>
              <a:t> for 3 to 5 weeks.</a:t>
            </a:r>
            <a:endParaRPr lang="en-US" altLang="en-US" sz="2400" b="1" dirty="0"/>
          </a:p>
          <a:p>
            <a:pPr>
              <a:lnSpc>
                <a:spcPct val="80000"/>
              </a:lnSpc>
            </a:pPr>
            <a:r>
              <a:rPr lang="en-US" altLang="en-US" sz="2400" b="1" dirty="0"/>
              <a:t>Productivity and quality are maximized.</a:t>
            </a:r>
          </a:p>
          <a:p>
            <a:pPr>
              <a:lnSpc>
                <a:spcPct val="80000"/>
              </a:lnSpc>
            </a:pPr>
            <a:r>
              <a:rPr lang="en-US" altLang="en-US" sz="2800" dirty="0"/>
              <a:t>Thick, healthy pasture increases </a:t>
            </a:r>
            <a:r>
              <a:rPr lang="en-US" altLang="en-US" sz="2800" u="sng" dirty="0"/>
              <a:t>intake</a:t>
            </a:r>
            <a:r>
              <a:rPr lang="en-US" altLang="en-US" sz="2800" dirty="0"/>
              <a:t>.</a:t>
            </a:r>
          </a:p>
        </p:txBody>
      </p:sp>
      <p:sp>
        <p:nvSpPr>
          <p:cNvPr id="828420" name="Rectangle 4"/>
          <p:cNvSpPr>
            <a:spLocks noChangeArrowheads="1"/>
          </p:cNvSpPr>
          <p:nvPr/>
        </p:nvSpPr>
        <p:spPr bwMode="auto">
          <a:xfrm>
            <a:off x="947738" y="2209800"/>
            <a:ext cx="2235200" cy="3733800"/>
          </a:xfrm>
          <a:prstGeom prst="rect">
            <a:avLst/>
          </a:prstGeom>
          <a:solidFill>
            <a:srgbClr val="0099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1" name="Rectangle 5"/>
          <p:cNvSpPr>
            <a:spLocks noChangeArrowheads="1"/>
          </p:cNvSpPr>
          <p:nvPr/>
        </p:nvSpPr>
        <p:spPr bwMode="auto">
          <a:xfrm>
            <a:off x="947738" y="2209800"/>
            <a:ext cx="2235200" cy="19050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2" name="Rectangle 6"/>
          <p:cNvSpPr>
            <a:spLocks noChangeArrowheads="1"/>
          </p:cNvSpPr>
          <p:nvPr/>
        </p:nvSpPr>
        <p:spPr bwMode="auto">
          <a:xfrm>
            <a:off x="2032000" y="2209800"/>
            <a:ext cx="1150938" cy="37338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3" name="Rectangle 7"/>
          <p:cNvSpPr>
            <a:spLocks noChangeArrowheads="1"/>
          </p:cNvSpPr>
          <p:nvPr/>
        </p:nvSpPr>
        <p:spPr bwMode="auto">
          <a:xfrm>
            <a:off x="947738" y="4114800"/>
            <a:ext cx="2235200" cy="9906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4" name="Rectangle 8"/>
          <p:cNvSpPr>
            <a:spLocks noChangeArrowheads="1"/>
          </p:cNvSpPr>
          <p:nvPr/>
        </p:nvSpPr>
        <p:spPr bwMode="auto">
          <a:xfrm>
            <a:off x="2573338" y="4114800"/>
            <a:ext cx="609600" cy="18288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5" name="Rectangle 9"/>
          <p:cNvSpPr>
            <a:spLocks noChangeArrowheads="1"/>
          </p:cNvSpPr>
          <p:nvPr/>
        </p:nvSpPr>
        <p:spPr bwMode="auto">
          <a:xfrm>
            <a:off x="2032000" y="5105400"/>
            <a:ext cx="1150938" cy="4572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6" name="Rectangle 10"/>
          <p:cNvSpPr>
            <a:spLocks noChangeArrowheads="1"/>
          </p:cNvSpPr>
          <p:nvPr/>
        </p:nvSpPr>
        <p:spPr bwMode="auto">
          <a:xfrm>
            <a:off x="1490663" y="4114800"/>
            <a:ext cx="541337" cy="18288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7" name="Rectangle 11"/>
          <p:cNvSpPr>
            <a:spLocks noChangeArrowheads="1"/>
          </p:cNvSpPr>
          <p:nvPr/>
        </p:nvSpPr>
        <p:spPr bwMode="auto">
          <a:xfrm>
            <a:off x="2032000" y="4114800"/>
            <a:ext cx="1150938" cy="5334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828428" name="Rectangle 12"/>
          <p:cNvSpPr>
            <a:spLocks noChangeArrowheads="1"/>
          </p:cNvSpPr>
          <p:nvPr/>
        </p:nvSpPr>
        <p:spPr bwMode="auto">
          <a:xfrm>
            <a:off x="2032000" y="2209800"/>
            <a:ext cx="1150938" cy="1066800"/>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7" name="Rectangle 16"/>
          <p:cNvSpPr/>
          <p:nvPr/>
        </p:nvSpPr>
        <p:spPr>
          <a:xfrm>
            <a:off x="5867400" y="6391853"/>
            <a:ext cx="3197173" cy="34069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943600" y="6410402"/>
            <a:ext cx="3120973" cy="307777"/>
          </a:xfrm>
          <a:prstGeom prst="rect">
            <a:avLst/>
          </a:prstGeom>
          <a:solidFill>
            <a:schemeClr val="bg1"/>
          </a:solidFill>
        </p:spPr>
        <p:txBody>
          <a:bodyPr wrap="square" rtlCol="0">
            <a:spAutoFit/>
          </a:bodyPr>
          <a:lstStyle/>
          <a:p>
            <a:r>
              <a:rPr lang="en-US" sz="1400" dirty="0" smtClean="0"/>
              <a:t>Slide Source: Laura Paine</a:t>
            </a:r>
            <a:endParaRPr lang="en-US" sz="1400"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6400800"/>
            <a:ext cx="1017821" cy="322795"/>
          </a:xfrm>
          <a:prstGeom prst="rect">
            <a:avLst/>
          </a:prstGeom>
          <a:solidFill>
            <a:schemeClr val="bg1"/>
          </a:solidFill>
        </p:spPr>
      </p:pic>
    </p:spTree>
    <p:extLst>
      <p:ext uri="{BB962C8B-B14F-4D97-AF65-F5344CB8AC3E}">
        <p14:creationId xmlns:p14="http://schemas.microsoft.com/office/powerpoint/2010/main" val="279170127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148</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Rotational Grazing Principles  for Production AND Conservation</vt:lpstr>
    </vt:vector>
  </TitlesOfParts>
  <Company>University of Minnesota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Rotational Grazing Principles  for Production AND Conservation</dc:title>
  <dc:creator>Sadie Schroeder</dc:creator>
  <cp:lastModifiedBy>Sadie A Schroeder</cp:lastModifiedBy>
  <cp:revision>2</cp:revision>
  <dcterms:created xsi:type="dcterms:W3CDTF">2017-03-16T15:04:23Z</dcterms:created>
  <dcterms:modified xsi:type="dcterms:W3CDTF">2017-03-24T14:50:05Z</dcterms:modified>
</cp:coreProperties>
</file>