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69406-82C9-4C8B-A499-05CE295BA6F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8963F-6346-4B11-B24E-AC5B4D2B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2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539F74-44EB-42FB-9E66-262B5266E7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65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0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9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51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9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43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73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986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1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3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4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1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5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5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015" y="284019"/>
            <a:ext cx="8537171" cy="640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300" y="4493491"/>
            <a:ext cx="8610600" cy="1981200"/>
          </a:xfrm>
        </p:spPr>
        <p:txBody>
          <a:bodyPr/>
          <a:lstStyle/>
          <a:p>
            <a:r>
              <a:rPr lang="en-US" sz="4000" b="1" dirty="0">
                <a:solidFill>
                  <a:srgbClr val="000000"/>
                </a:solidFill>
                <a:latin typeface="Baskerville Old Face" panose="02020602080505020303" pitchFamily="18" charset="0"/>
              </a:rPr>
              <a:t>Goal: </a:t>
            </a:r>
            <a:r>
              <a:rPr lang="en-US" sz="4000" dirty="0">
                <a:solidFill>
                  <a:srgbClr val="000000"/>
                </a:solidFill>
                <a:latin typeface="Baskerville Old Face" panose="02020602080505020303" pitchFamily="18" charset="0"/>
              </a:rPr>
              <a:t/>
            </a:r>
            <a:br>
              <a:rPr lang="en-US" sz="4000" dirty="0">
                <a:solidFill>
                  <a:srgbClr val="000000"/>
                </a:solidFill>
                <a:latin typeface="Baskerville Old Face" panose="02020602080505020303" pitchFamily="18" charset="0"/>
              </a:rPr>
            </a:br>
            <a:r>
              <a:rPr lang="en-US" sz="4000" dirty="0">
                <a:solidFill>
                  <a:srgbClr val="000000"/>
                </a:solidFill>
                <a:latin typeface="Baskerville Old Face" panose="02020602080505020303" pitchFamily="18" charset="0"/>
              </a:rPr>
              <a:t>Have the right animals at the right place at the right time for the right reasons</a:t>
            </a:r>
            <a:endParaRPr lang="en-US" sz="4000" dirty="0">
              <a:solidFill>
                <a:srgbClr val="000000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55" y="4746625"/>
            <a:ext cx="1828800" cy="819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2655" y="5551920"/>
            <a:ext cx="1524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Slide source: Laura Paine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4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Baskerville Old Face</vt:lpstr>
      <vt:lpstr>Calibri</vt:lpstr>
      <vt:lpstr>1_Office Theme</vt:lpstr>
      <vt:lpstr>Goal:  Have the right animals at the right place at the right time for the right reasons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Goal:  Have the right animals at the right place at the right time for the right reasons</dc:title>
  <dc:creator>Jane G Jewett</dc:creator>
  <cp:lastModifiedBy>Jane G Jewett</cp:lastModifiedBy>
  <cp:revision>1</cp:revision>
  <dcterms:created xsi:type="dcterms:W3CDTF">2017-05-15T18:12:30Z</dcterms:created>
  <dcterms:modified xsi:type="dcterms:W3CDTF">2017-05-15T18:13:05Z</dcterms:modified>
</cp:coreProperties>
</file>