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2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6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7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1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AF626-46A1-40C8-8F30-0E376FB3D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29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1BC57-4119-40CD-BD6B-C5CB9CB3B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69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5197D-A334-48BE-98A4-9AD9820F4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0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692E-EBC0-401D-B532-DE6E4E0B3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661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4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0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8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1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9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75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0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04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2476" y="128601"/>
            <a:ext cx="8147051" cy="790887"/>
          </a:xfrm>
        </p:spPr>
        <p:txBody>
          <a:bodyPr/>
          <a:lstStyle/>
          <a:p>
            <a:r>
              <a:rPr lang="en-US" dirty="0" smtClean="0"/>
              <a:t>1-1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620" y="1105701"/>
            <a:ext cx="5160756" cy="5752299"/>
          </a:xfrm>
        </p:spPr>
        <p:txBody>
          <a:bodyPr>
            <a:normAutofit/>
          </a:bodyPr>
          <a:lstStyle/>
          <a:p>
            <a:r>
              <a:rPr lang="en-US" sz="2400" dirty="0"/>
              <a:t>Their History?</a:t>
            </a:r>
          </a:p>
          <a:p>
            <a:r>
              <a:rPr lang="en-US" sz="2400" dirty="0"/>
              <a:t>Farm History?</a:t>
            </a:r>
          </a:p>
          <a:p>
            <a:r>
              <a:rPr lang="en-US" sz="2400" dirty="0"/>
              <a:t>What are they proud of?</a:t>
            </a:r>
          </a:p>
          <a:p>
            <a:r>
              <a:rPr lang="en-US" sz="2400" dirty="0"/>
              <a:t>What they would like to see on their farm?</a:t>
            </a:r>
          </a:p>
          <a:p>
            <a:r>
              <a:rPr lang="en-US" sz="2400" dirty="0"/>
              <a:t>Changes in the community?</a:t>
            </a:r>
          </a:p>
          <a:p>
            <a:r>
              <a:rPr lang="en-US" sz="2400" dirty="0"/>
              <a:t>Conservation Goals?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Stating these values provides us with an opportunity to support action. </a:t>
            </a:r>
            <a:endParaRPr lang="en-US" sz="2400" dirty="0"/>
          </a:p>
        </p:txBody>
      </p:sp>
      <p:pic>
        <p:nvPicPr>
          <p:cNvPr id="4" name="Picture 3" descr="Butterfli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377" y="919487"/>
            <a:ext cx="3870623" cy="57464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38" y="5573591"/>
            <a:ext cx="585216" cy="9570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0754" y="6161331"/>
            <a:ext cx="15546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Andy Marcum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1-1 Conversations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 Conversations</dc:title>
  <dc:creator>Jane G Jewett</dc:creator>
  <cp:lastModifiedBy>Jane G Jewett</cp:lastModifiedBy>
  <cp:revision>1</cp:revision>
  <dcterms:created xsi:type="dcterms:W3CDTF">2017-05-15T16:31:35Z</dcterms:created>
  <dcterms:modified xsi:type="dcterms:W3CDTF">2017-05-15T16:32:03Z</dcterms:modified>
</cp:coreProperties>
</file>