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24BFF-A5C7-442F-A370-D43528B7853D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21A66-4FF2-4FFB-AE63-B627D2E9A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32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DE9299-AB1A-4B86-B654-7AAC64CDD0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2800" dirty="0" smtClean="0"/>
              <a:t>Intro slide: We’ve talked about the basics of working with non-farming landowners</a:t>
            </a:r>
            <a:r>
              <a:rPr lang="en-US" sz="2800" baseline="0" dirty="0" smtClean="0"/>
              <a:t> and how to engage with our audience. Now we will turn to some details of how to manage grazing to achieve conservation results.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16388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B65B-68B6-43E6-A5F6-A9F6D102E1AE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E4B1-16C0-44CB-8501-9A2A8CB43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1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B65B-68B6-43E6-A5F6-A9F6D102E1AE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E4B1-16C0-44CB-8501-9A2A8CB43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4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B65B-68B6-43E6-A5F6-A9F6D102E1AE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E4B1-16C0-44CB-8501-9A2A8CB43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70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7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20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15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13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591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11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91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B65B-68B6-43E6-A5F6-A9F6D102E1AE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E4B1-16C0-44CB-8501-9A2A8CB43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23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41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062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979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87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F626-46A1-40C8-8F30-0E376FB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4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1BC57-4119-40CD-BD6B-C5CB9CB3B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373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5197D-A334-48BE-98A4-9AD9820F4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275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D692E-EBC0-401D-B532-DE6E4E0B3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6066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B65B-68B6-43E6-A5F6-A9F6D102E1AE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E4B1-16C0-44CB-8501-9A2A8CB43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41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B65B-68B6-43E6-A5F6-A9F6D102E1AE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E4B1-16C0-44CB-8501-9A2A8CB43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B65B-68B6-43E6-A5F6-A9F6D102E1AE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E4B1-16C0-44CB-8501-9A2A8CB43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53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B65B-68B6-43E6-A5F6-A9F6D102E1AE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E4B1-16C0-44CB-8501-9A2A8CB43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0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B65B-68B6-43E6-A5F6-A9F6D102E1AE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E4B1-16C0-44CB-8501-9A2A8CB43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9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B65B-68B6-43E6-A5F6-A9F6D102E1AE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E4B1-16C0-44CB-8501-9A2A8CB43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9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B65B-68B6-43E6-A5F6-A9F6D102E1AE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E4B1-16C0-44CB-8501-9A2A8CB43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EB65B-68B6-43E6-A5F6-A9F6D102E1AE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9E4B1-16C0-44CB-8501-9A2A8CB43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2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7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49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wentz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0880" y="133350"/>
            <a:ext cx="8763000" cy="6572250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30880" y="243840"/>
            <a:ext cx="8763000" cy="1143000"/>
          </a:xfrm>
        </p:spPr>
        <p:txBody>
          <a:bodyPr/>
          <a:lstStyle/>
          <a:p>
            <a:pPr eaLnBrk="1" hangingPunct="1"/>
            <a:r>
              <a:rPr lang="en-US" sz="3200" b="1" i="1" dirty="0"/>
              <a:t>The nuts and bolts of</a:t>
            </a:r>
            <a:br>
              <a:rPr lang="en-US" sz="3200" b="1" i="1" dirty="0"/>
            </a:br>
            <a:r>
              <a:rPr lang="en-US" sz="3200" b="1" i="1" dirty="0"/>
              <a:t>Grazing for Conservation and Soil Health</a:t>
            </a: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269240" y="5562600"/>
            <a:ext cx="2067560" cy="1071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>
                <a:solidFill>
                  <a:prstClr val="black"/>
                </a:solidFill>
                <a:latin typeface="Calibri"/>
              </a:rPr>
              <a:t>Laura Paine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200" b="1" dirty="0">
                <a:solidFill>
                  <a:prstClr val="black"/>
                </a:solidFill>
                <a:latin typeface="Calibri"/>
              </a:rPr>
              <a:t>Program Director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200" b="1" dirty="0">
                <a:solidFill>
                  <a:prstClr val="black"/>
                </a:solidFill>
                <a:latin typeface="Calibri"/>
              </a:rPr>
              <a:t>Dairy Grazing Apprenticeship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200" b="1" dirty="0">
                <a:solidFill>
                  <a:prstClr val="black"/>
                </a:solidFill>
                <a:latin typeface="Calibri"/>
              </a:rPr>
              <a:t>608-338-9039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200" b="1" dirty="0">
                <a:solidFill>
                  <a:prstClr val="black"/>
                </a:solidFill>
                <a:latin typeface="Calibri"/>
              </a:rPr>
              <a:t>lkpaine@gmail.com</a:t>
            </a:r>
            <a:endParaRPr lang="en-US" sz="1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5943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GLBW Grazing Educators Webinar</a:t>
            </a:r>
          </a:p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September 11, 2015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40" y="4817100"/>
            <a:ext cx="1828800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37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Widescreen</PresentationFormat>
  <Paragraphs>10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PowerPoint Presentation</vt:lpstr>
      <vt:lpstr>The nuts and bolts of Grazing for Conservation and Soil Health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 Jewett</dc:creator>
  <cp:lastModifiedBy>Jane G Jewett</cp:lastModifiedBy>
  <cp:revision>1</cp:revision>
  <dcterms:created xsi:type="dcterms:W3CDTF">2017-05-15T16:55:15Z</dcterms:created>
  <dcterms:modified xsi:type="dcterms:W3CDTF">2017-05-15T16:55:56Z</dcterms:modified>
</cp:coreProperties>
</file>