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9A0C4-12A7-4C2E-AF0B-6565D9555EBB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270C4-63F9-4F83-A9A0-3989ED17B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There is also the potential to train livestock to eat weeds.</a:t>
            </a:r>
            <a:r>
              <a:rPr lang="en-US" sz="2000" baseline="0" dirty="0" smtClean="0"/>
              <a:t> You may be aware of the growing utilization of goats to reduce weeds and especially brush encroachment. I know of at least three companies in WI alone that ‘rent’ goats for brush control. We can also train other classes of livestock to eat weeds. Kathy </a:t>
            </a:r>
            <a:r>
              <a:rPr lang="en-US" sz="2000" baseline="0" dirty="0" err="1" smtClean="0"/>
              <a:t>Voth</a:t>
            </a:r>
            <a:r>
              <a:rPr lang="en-US" sz="2000" baseline="0" dirty="0" smtClean="0"/>
              <a:t>, an animal behaviorist from Colorado, has developed a method for training cattle to consume pasture weeds. We used the method to train some of our cows to eat Canada thistles.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39F74-44EB-42FB-9E66-262B5266E7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45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3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62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fld id="{F7A29968-B2F5-4208-A90D-E57AC2C045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9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AF626-46A1-40C8-8F30-0E376FB3D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47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1BC57-4119-40CD-BD6B-C5CB9CB3B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98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197D-A334-48BE-98A4-9AD9820F4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57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692E-EBC0-401D-B532-DE6E4E0B3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266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7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2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9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9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6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4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stockforlandscapes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come to LIvestock for Landscapes - Internet Explorer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00" y="855523"/>
            <a:ext cx="8763000" cy="5816074"/>
          </a:xfrm>
          <a:prstGeom prst="rect">
            <a:avLst/>
          </a:prstGeom>
        </p:spPr>
      </p:pic>
      <p:pic>
        <p:nvPicPr>
          <p:cNvPr id="158724" name="Picture 3" descr="Rachel1(5-28-05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47" y="256925"/>
            <a:ext cx="2657475" cy="199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0600" y="56388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http://www.livestockforlandscapes.com/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703" y="450272"/>
            <a:ext cx="2819400" cy="2114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079134"/>
            <a:ext cx="1828800" cy="819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000" y="5898284"/>
            <a:ext cx="1505745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Laura Paine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107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PowerPoint Presentation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 Jewett</dc:creator>
  <cp:lastModifiedBy>Jane G Jewett</cp:lastModifiedBy>
  <cp:revision>2</cp:revision>
  <dcterms:created xsi:type="dcterms:W3CDTF">2017-05-16T12:06:07Z</dcterms:created>
  <dcterms:modified xsi:type="dcterms:W3CDTF">2017-05-16T20:11:43Z</dcterms:modified>
</cp:coreProperties>
</file>