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232C0-E396-4544-86E5-6159C4063A12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2BFC5-601C-41C2-A028-F27B313EE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10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Let’s talk a little more about the soil. Controlling</a:t>
            </a:r>
            <a:r>
              <a:rPr lang="en-US" sz="2400" baseline="0" dirty="0" smtClean="0"/>
              <a:t> erosion is important, but we are becoming more aware that that is not enough. Soil health is important to the long-term sustainability of our farming systems. We need to be concerned not only about what our aboveground livestock are doing, but also about how healthy our soil livestock are.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539F74-44EB-42FB-9E66-262B5266E7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994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9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54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6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fld id="{F7A29968-B2F5-4208-A90D-E57AC2C045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5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AF626-46A1-40C8-8F30-0E376FB3D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10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1BC57-4119-40CD-BD6B-C5CB9CB3B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50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5197D-A334-48BE-98A4-9AD9820F4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93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D692E-EBC0-401D-B532-DE6E4E0B3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081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0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26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30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3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7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04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61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76C22-FD7D-455E-9AD8-BA9E288664C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6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174" y="1066800"/>
            <a:ext cx="3701827" cy="247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77492"/>
            <a:ext cx="3024718" cy="1524000"/>
          </a:xfrm>
        </p:spPr>
        <p:txBody>
          <a:bodyPr/>
          <a:lstStyle/>
          <a:p>
            <a:r>
              <a:rPr lang="en-US" dirty="0" smtClean="0"/>
              <a:t>Livestock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31"/>
          <a:stretch/>
        </p:blipFill>
        <p:spPr>
          <a:xfrm>
            <a:off x="1529166" y="990601"/>
            <a:ext cx="2770620" cy="2572719"/>
          </a:xfrm>
        </p:spPr>
      </p:pic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313998"/>
            <a:ext cx="2801965" cy="224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524000" y="3581400"/>
            <a:ext cx="9144000" cy="0"/>
          </a:xfrm>
          <a:prstGeom prst="line">
            <a:avLst/>
          </a:prstGeom>
          <a:ln w="508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317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60572"/>
            <a:ext cx="2514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7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40812"/>
            <a:ext cx="5396680" cy="316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5562600" y="4324027"/>
            <a:ext cx="505370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solidFill>
                  <a:srgbClr val="FFFF00"/>
                </a:solidFill>
                <a:latin typeface="Calibri"/>
              </a:rPr>
              <a:t>Soil Livestock</a:t>
            </a:r>
            <a:endParaRPr lang="en-US" kern="0" dirty="0">
              <a:solidFill>
                <a:srgbClr val="FFFF00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1" y="4949825"/>
            <a:ext cx="1828800" cy="819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379" y="5768975"/>
            <a:ext cx="15424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Slide source:</a:t>
            </a:r>
            <a:br>
              <a:rPr lang="en-US" dirty="0" smtClean="0"/>
            </a:br>
            <a:r>
              <a:rPr lang="en-US" dirty="0" smtClean="0"/>
              <a:t>Laura Paine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61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1_Office Theme</vt:lpstr>
      <vt:lpstr>Livestock</vt:lpstr>
    </vt:vector>
  </TitlesOfParts>
  <Company>University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Livestock</dc:title>
  <dc:creator>Jane G Jewett</dc:creator>
  <cp:lastModifiedBy>Jane G Jewett</cp:lastModifiedBy>
  <cp:revision>1</cp:revision>
  <dcterms:created xsi:type="dcterms:W3CDTF">2017-05-15T17:21:42Z</dcterms:created>
  <dcterms:modified xsi:type="dcterms:W3CDTF">2017-05-15T17:22:02Z</dcterms:modified>
</cp:coreProperties>
</file>