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5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34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65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73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85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688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193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2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1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9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3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1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5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9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4267200" cy="3352800"/>
          </a:xfrm>
        </p:spPr>
      </p:pic>
      <p:sp>
        <p:nvSpPr>
          <p:cNvPr id="7" name="TextBox 6"/>
          <p:cNvSpPr txBox="1"/>
          <p:nvPr/>
        </p:nvSpPr>
        <p:spPr>
          <a:xfrm>
            <a:off x="4419600" y="1219200"/>
            <a:ext cx="4267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Laura Paine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Laura Paine has been involved in Wisconsin’s sustainable agriculture community in a variety of roles for more than 20 years. 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From </a:t>
            </a:r>
            <a:r>
              <a:rPr lang="en-US" sz="1400" dirty="0">
                <a:solidFill>
                  <a:prstClr val="black"/>
                </a:solidFill>
              </a:rPr>
              <a:t>2006 to 2014, she served as Grazing &amp; Organic Agriculture Specialist for the Wisconsin Department of Agriculture, Trade and Consumer Protection.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Paine is currently Program Director for the Dairy Grazing Apprenticeship, a formalized, nationally accredited training program for beginning dairy farmers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She </a:t>
            </a:r>
            <a:r>
              <a:rPr lang="en-US" sz="1400" dirty="0">
                <a:solidFill>
                  <a:prstClr val="black"/>
                </a:solidFill>
              </a:rPr>
              <a:t>has a Bachelor’s Degree in Botany from Southern Illinois University, a Master’s Degree in Horticulture from the University of Wisconsin, and is a Certified Educator for Holistic Management International. 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She </a:t>
            </a:r>
            <a:r>
              <a:rPr lang="en-US" sz="1400" dirty="0">
                <a:solidFill>
                  <a:prstClr val="black"/>
                </a:solidFill>
              </a:rPr>
              <a:t>and her husband raise and direct market grass-fed beef on their farm near Columbus, Wisconsin.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151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2017-03-24T20:47:49Z</dcterms:created>
  <dcterms:modified xsi:type="dcterms:W3CDTF">2017-03-24T20:48:17Z</dcterms:modified>
</cp:coreProperties>
</file>