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85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6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00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85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F626-46A1-40C8-8F30-0E376FB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54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1BC57-4119-40CD-BD6B-C5CB9CB3B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51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197D-A334-48BE-98A4-9AD9820F4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34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692E-EBC0-401D-B532-DE6E4E0B3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006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36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45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0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1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8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6" y="94130"/>
            <a:ext cx="8147051" cy="982896"/>
          </a:xfrm>
        </p:spPr>
        <p:txBody>
          <a:bodyPr/>
          <a:lstStyle/>
          <a:p>
            <a:r>
              <a:rPr lang="en-US" dirty="0" smtClean="0"/>
              <a:t>Land Stewardship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476" y="1077026"/>
            <a:ext cx="8147051" cy="482449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Mission- Foster an ethic of stewardship for farmland, to promote sustainable agriculture and to develop sustainable communities.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Landowner Engagement- Meet with farmers and landowners individually and spend time in a 1-1 setting. We discuss conservation goals, help recognize and verbalize obstacles to those goals, then form a plan to overcome these obstacles.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Chippewa 10% Project- Work with farmers and landowners to improve water quality throughout the watershed.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Perennial Cover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Cover Crops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Soil Health Monitoring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Input Reduction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Managed Grazing</a:t>
            </a:r>
          </a:p>
        </p:txBody>
      </p:sp>
      <p:pic>
        <p:nvPicPr>
          <p:cNvPr id="4" name="Picture 3" descr="IMG_302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572" y="4099127"/>
            <a:ext cx="4851071" cy="26141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32" y="5592064"/>
            <a:ext cx="585216" cy="9570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4448" y="6179804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Andy Marcum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0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Land Stewardship Project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Stewardship Project</dc:title>
  <dc:creator>Jane G Jewett</dc:creator>
  <cp:lastModifiedBy>Jane G Jewett</cp:lastModifiedBy>
  <cp:revision>2</cp:revision>
  <dcterms:created xsi:type="dcterms:W3CDTF">2017-05-15T16:12:08Z</dcterms:created>
  <dcterms:modified xsi:type="dcterms:W3CDTF">2017-05-15T16:14:00Z</dcterms:modified>
</cp:coreProperties>
</file>