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337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953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2998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914400" y="609600"/>
            <a:ext cx="103632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 smtClean="0"/>
            </a:lvl1pPr>
          </a:lstStyle>
          <a:p>
            <a:fld id="{F7A29968-B2F5-4208-A90D-E57AC2C045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7722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AF626-46A1-40C8-8F30-0E376FB3D4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0114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F1BC57-4119-40CD-BD6B-C5CB9CB3B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2070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5197D-A334-48BE-98A4-9AD9820F4A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9479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7D692E-EBC0-401D-B532-DE6E4E0B3B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09011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831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834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385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738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812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552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494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714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6C22-FD7D-455E-9AD8-BA9E288664C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78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2476" y="94130"/>
            <a:ext cx="8147051" cy="838220"/>
          </a:xfrm>
        </p:spPr>
        <p:txBody>
          <a:bodyPr/>
          <a:lstStyle/>
          <a:p>
            <a:r>
              <a:rPr lang="en-US" dirty="0" smtClean="0"/>
              <a:t>Invasive Species Removal</a:t>
            </a:r>
            <a:endParaRPr lang="en-US" dirty="0"/>
          </a:p>
        </p:txBody>
      </p:sp>
      <p:pic>
        <p:nvPicPr>
          <p:cNvPr id="4" name="Picture 3" descr="G0043310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060951"/>
            <a:ext cx="5401994" cy="2930099"/>
          </a:xfrm>
          <a:prstGeom prst="rect">
            <a:avLst/>
          </a:prstGeom>
        </p:spPr>
      </p:pic>
      <p:pic>
        <p:nvPicPr>
          <p:cNvPr id="5" name="Picture 4" descr="G0014612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3395" y="4131277"/>
            <a:ext cx="5944605" cy="272672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925995" y="2186201"/>
            <a:ext cx="292198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Calibri"/>
              </a:rPr>
              <a:t>Before</a:t>
            </a:r>
            <a:endParaRPr lang="en-US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17262" y="5127927"/>
            <a:ext cx="210613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prstClr val="black"/>
                </a:solidFill>
                <a:latin typeface="Calibri"/>
              </a:rPr>
              <a:t>After</a:t>
            </a:r>
            <a:endParaRPr lang="en-US" sz="320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520" y="5712703"/>
            <a:ext cx="585216" cy="95707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79055" y="5962185"/>
            <a:ext cx="1638207" cy="646331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Slide source: </a:t>
            </a:r>
            <a:br>
              <a:rPr lang="en-US" dirty="0" smtClean="0"/>
            </a:br>
            <a:r>
              <a:rPr lang="en-US" dirty="0" smtClean="0"/>
              <a:t>Andy Marcum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96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Invasive Species Removal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Invasive Species Removal</dc:title>
  <dc:creator>Jane G Jewett</dc:creator>
  <cp:lastModifiedBy>Jane G Jewett</cp:lastModifiedBy>
  <cp:revision>1</cp:revision>
  <dcterms:created xsi:type="dcterms:W3CDTF">2017-05-16T22:10:37Z</dcterms:created>
  <dcterms:modified xsi:type="dcterms:W3CDTF">2017-05-16T22:10:58Z</dcterms:modified>
</cp:coreProperties>
</file>