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8FBC5-01A5-4361-81AE-539720BAF575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C1E8D-1926-4E35-BEFB-6E82C308B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0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539F74-44EB-42FB-9E66-262B5266E7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584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8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5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fld id="{F7A29968-B2F5-4208-A90D-E57AC2C045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5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F626-46A1-40C8-8F30-0E376FB3D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BC57-4119-40CD-BD6B-C5CB9CB3B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20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197D-A334-48BE-98A4-9AD9820F4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87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692E-EBC0-401D-B532-DE6E4E0B3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8812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9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7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7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0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9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3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657600" cy="1858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 Grazing-Conservation Partnership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362200"/>
            <a:ext cx="3962400" cy="2971800"/>
          </a:xfrm>
          <a:prstGeom prst="rect">
            <a:avLst/>
          </a:prstGeom>
        </p:spPr>
      </p:pic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048000"/>
            <a:ext cx="4322763" cy="324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17" y="228601"/>
            <a:ext cx="4267200" cy="3200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80015"/>
            <a:ext cx="1828800" cy="819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9782" y="5966424"/>
            <a:ext cx="1514763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Slide source: Laura Paine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A Grazing-Conservation Partnership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Grazing-Conservation Partnership</dc:title>
  <dc:creator>Jane G Jewett</dc:creator>
  <cp:lastModifiedBy>Jane G Jewett</cp:lastModifiedBy>
  <cp:revision>1</cp:revision>
  <dcterms:created xsi:type="dcterms:W3CDTF">2017-05-16T20:50:37Z</dcterms:created>
  <dcterms:modified xsi:type="dcterms:W3CDTF">2017-05-16T20:51:04Z</dcterms:modified>
</cp:coreProperties>
</file>