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07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6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02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 smtClean="0"/>
            </a:lvl1pPr>
          </a:lstStyle>
          <a:p>
            <a:fld id="{F7A29968-B2F5-4208-A90D-E57AC2C045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14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AF626-46A1-40C8-8F30-0E376FB3D4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83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1BC57-4119-40CD-BD6B-C5CB9CB3B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9400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197D-A334-48BE-98A4-9AD9820F4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280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692E-EBC0-401D-B532-DE6E4E0B3B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330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34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48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83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68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4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40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45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76C22-FD7D-455E-9AD8-BA9E288664CA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53882-7A02-4E3E-A614-40FAD531A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59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476" y="94130"/>
            <a:ext cx="8147051" cy="918596"/>
          </a:xfrm>
        </p:spPr>
        <p:txBody>
          <a:bodyPr/>
          <a:lstStyle/>
          <a:p>
            <a:r>
              <a:rPr lang="en-US" dirty="0" smtClean="0"/>
              <a:t>Formation of Networks</a:t>
            </a:r>
            <a:endParaRPr lang="en-US" dirty="0"/>
          </a:p>
        </p:txBody>
      </p:sp>
      <p:pic>
        <p:nvPicPr>
          <p:cNvPr id="4" name="Content Placeholder 3" descr="IMG_143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42" b="14142"/>
          <a:stretch>
            <a:fillRect/>
          </a:stretch>
        </p:blipFill>
        <p:spPr>
          <a:xfrm>
            <a:off x="1716929" y="1382452"/>
            <a:ext cx="8746086" cy="5113437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4" y="5065592"/>
            <a:ext cx="585216" cy="95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424" y="6022664"/>
            <a:ext cx="102523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Andy Marcum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1_Office Theme</vt:lpstr>
      <vt:lpstr>Formation of Networks</vt:lpstr>
    </vt:vector>
  </TitlesOfParts>
  <Company>University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of Networks</dc:title>
  <dc:creator>Jane G Jewett</dc:creator>
  <cp:lastModifiedBy>Jane G Jewett</cp:lastModifiedBy>
  <cp:revision>1</cp:revision>
  <dcterms:created xsi:type="dcterms:W3CDTF">2017-05-15T16:39:29Z</dcterms:created>
  <dcterms:modified xsi:type="dcterms:W3CDTF">2017-05-15T16:39:59Z</dcterms:modified>
</cp:coreProperties>
</file>