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46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23BD-91AC-4179-98EC-2A78FF7A10FE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D575C-2D28-4052-9ED4-EB59952B1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3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These data are from a series of studies conducted at Penn State. The studies compared binary pasture mixtures with multi-species mixes with 9 or 11 species. This slide shows that under both grazing and haying management, the 11-species mix produced more forage than the 2 species mix.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39F74-44EB-42FB-9E66-262B5266E79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3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4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7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6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22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32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430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9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1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5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0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7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3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2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Forage Yield in </a:t>
            </a:r>
            <a:br>
              <a:rPr lang="en-US" sz="3200" smtClean="0"/>
            </a:br>
            <a:r>
              <a:rPr lang="en-US" sz="3200" smtClean="0"/>
              <a:t>simple and complex mixtures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6062663"/>
            <a:ext cx="53340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100" i="1" dirty="0" smtClean="0"/>
              <a:t>Data </a:t>
            </a:r>
            <a:r>
              <a:rPr lang="en-US" sz="1100" i="1" smtClean="0"/>
              <a:t>source: R</a:t>
            </a:r>
            <a:r>
              <a:rPr lang="en-US" sz="1100" i="1" dirty="0"/>
              <a:t>. Howard Skinner,* Matt A. Sanderson, Benjamin F. Tracy, and Curtis J. Dell Above- and Belowground Productivity and Soil Carbon Dynamics of Pasture Mixtures. </a:t>
            </a:r>
            <a:r>
              <a:rPr lang="en-US" sz="1100" i="1" dirty="0" err="1"/>
              <a:t>Agron</a:t>
            </a:r>
            <a:r>
              <a:rPr lang="en-US" sz="1100" i="1" dirty="0"/>
              <a:t>. Journal 2006.</a:t>
            </a:r>
            <a:endParaRPr lang="en-US" sz="1100" i="1" dirty="0"/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12809028"/>
              </p:ext>
            </p:extLst>
          </p:nvPr>
        </p:nvGraphicFramePr>
        <p:xfrm>
          <a:off x="304800" y="1905000"/>
          <a:ext cx="8458200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icrosoft Graph Chart" r:id="rId4" imgW="8353422" imgH="4114839" progId="MSGraph.Chart.8">
                  <p:embed followColorScheme="full"/>
                </p:oleObj>
              </mc:Choice>
              <mc:Fallback>
                <p:oleObj name="Microsoft Graph Chart" r:id="rId4" imgW="8353422" imgH="4114839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8458200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7400" y="6320325"/>
            <a:ext cx="3044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Laura Paine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086" y="6279400"/>
            <a:ext cx="1066800" cy="3383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867400" y="6289774"/>
            <a:ext cx="3044773" cy="33832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Microsoft Graph Chart</vt:lpstr>
      <vt:lpstr>Forage Yield in  simple and complex mixtures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Forage Yield in  simple and complex mixtures</dc:title>
  <dc:creator>Sadie Schroeder</dc:creator>
  <cp:lastModifiedBy>Jane G Jewett</cp:lastModifiedBy>
  <cp:revision>3</cp:revision>
  <dcterms:created xsi:type="dcterms:W3CDTF">2017-03-16T15:22:28Z</dcterms:created>
  <dcterms:modified xsi:type="dcterms:W3CDTF">2017-06-22T22:59:50Z</dcterms:modified>
</cp:coreProperties>
</file>