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5927C-D6CE-4323-AA70-54B2F89AA27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4565-DF1A-4292-B7DE-C714678A8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2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pitchFamily="34" charset="0"/>
              </a:defRPr>
            </a:lvl1pPr>
            <a:lvl2pPr marL="770662" indent="-296408" eaLnBrk="0" hangingPunct="0">
              <a:defRPr sz="2500">
                <a:solidFill>
                  <a:schemeClr val="tx1"/>
                </a:solidFill>
                <a:latin typeface="Arial" pitchFamily="34" charset="0"/>
              </a:defRPr>
            </a:lvl2pPr>
            <a:lvl3pPr marL="1185634" indent="-237127" eaLnBrk="0" hangingPunct="0">
              <a:defRPr sz="2500">
                <a:solidFill>
                  <a:schemeClr val="tx1"/>
                </a:solidFill>
                <a:latin typeface="Arial" pitchFamily="34" charset="0"/>
              </a:defRPr>
            </a:lvl3pPr>
            <a:lvl4pPr marL="1659887" indent="-237127" eaLnBrk="0" hangingPunct="0">
              <a:defRPr sz="2500">
                <a:solidFill>
                  <a:schemeClr val="tx1"/>
                </a:solidFill>
                <a:latin typeface="Arial" pitchFamily="34" charset="0"/>
              </a:defRPr>
            </a:lvl4pPr>
            <a:lvl5pPr marL="2134141" indent="-237127" eaLnBrk="0" hangingPunct="0">
              <a:defRPr sz="2500">
                <a:solidFill>
                  <a:schemeClr val="tx1"/>
                </a:solidFill>
                <a:latin typeface="Arial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335E6-2243-43F9-A03E-0F8EF23D7F7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smtClean="0">
                <a:latin typeface="Arial" pitchFamily="34" charset="0"/>
              </a:rPr>
              <a:t>Here again, we find that the same things that increase</a:t>
            </a:r>
            <a:r>
              <a:rPr lang="en-US" sz="2400" baseline="0" dirty="0" smtClean="0">
                <a:latin typeface="Arial" pitchFamily="34" charset="0"/>
              </a:rPr>
              <a:t> productivity in pastures, can also contribute to soil health. A number of studies have found that diverse mixtures actually increase the capture of sunlight and the productivity of the pasture sward. </a:t>
            </a:r>
            <a:endParaRPr lang="en-US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1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1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6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90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59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70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72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18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61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2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8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5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4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7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237" y="401782"/>
            <a:ext cx="4114800" cy="1981200"/>
          </a:xfrm>
        </p:spPr>
        <p:txBody>
          <a:bodyPr/>
          <a:lstStyle/>
          <a:p>
            <a:pPr algn="l"/>
            <a:r>
              <a:rPr lang="en-US" sz="4000" dirty="0"/>
              <a:t>Diverse pastures increase intake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3837" y="2281382"/>
            <a:ext cx="4419600" cy="3666836"/>
          </a:xfrm>
        </p:spPr>
        <p:txBody>
          <a:bodyPr/>
          <a:lstStyle/>
          <a:p>
            <a:r>
              <a:rPr lang="en-US" dirty="0" smtClean="0"/>
              <a:t>Plant competition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Nutrients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Space</a:t>
            </a:r>
          </a:p>
        </p:txBody>
      </p:sp>
      <p:sp>
        <p:nvSpPr>
          <p:cNvPr id="115716" name="Text Box 5"/>
          <p:cNvSpPr txBox="1">
            <a:spLocks noChangeArrowheads="1"/>
          </p:cNvSpPr>
          <p:nvPr/>
        </p:nvSpPr>
        <p:spPr bwMode="auto">
          <a:xfrm>
            <a:off x="839126" y="5449456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1F497D"/>
                </a:solidFill>
              </a:rPr>
              <a:t>Diversity enhances resource use efficiency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982" y="5948218"/>
            <a:ext cx="1828800" cy="819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60510" y="6031028"/>
            <a:ext cx="1414088" cy="653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Laura Paine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437" y="502993"/>
            <a:ext cx="4025670" cy="533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Diverse pastures increase intake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Diverse pastures increase intake</dc:title>
  <dc:creator>Jane G Jewett</dc:creator>
  <cp:lastModifiedBy>Jane G Jewett</cp:lastModifiedBy>
  <cp:revision>4</cp:revision>
  <dcterms:created xsi:type="dcterms:W3CDTF">2017-05-15T17:42:46Z</dcterms:created>
  <dcterms:modified xsi:type="dcterms:W3CDTF">2017-06-23T21:52:54Z</dcterms:modified>
</cp:coreProperties>
</file>