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746"/>
  </p:normalViewPr>
  <p:slideViewPr>
    <p:cSldViewPr>
      <p:cViewPr varScale="1">
        <p:scale>
          <a:sx n="92" d="100"/>
          <a:sy n="92" d="100"/>
        </p:scale>
        <p:origin x="7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3FAF3-01B1-4076-A778-F8ACC84D4B08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5C410-6A02-4742-805D-E9C22843F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3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8CEE72-EAEA-40E5-884E-561CA52D0B71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11200"/>
            <a:ext cx="4762500" cy="3571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156" y="4521939"/>
            <a:ext cx="5247861" cy="42837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/>
              <a:t>Here is a model of our ‘bird-friendly’ pasture system, with ¼ to 1/3 of the pasture set aside as a nesting refuge. By setting aside this nesting refuge in the pasture system, there is a place where grassland birds can nest undisturbed. This is also a niche for native warm season pastures. The publication in the upper corner is another Extension bulletin that came out of our research. This idea of a nesting refuge has caught on quite well around the region. </a:t>
            </a:r>
          </a:p>
        </p:txBody>
      </p:sp>
    </p:spTree>
    <p:extLst>
      <p:ext uri="{BB962C8B-B14F-4D97-AF65-F5344CB8AC3E}">
        <p14:creationId xmlns:p14="http://schemas.microsoft.com/office/powerpoint/2010/main" val="266145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5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6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667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86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5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97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98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0478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8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2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7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9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4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5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8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4381500" cy="1246187"/>
          </a:xfrm>
        </p:spPr>
        <p:txBody>
          <a:bodyPr/>
          <a:lstStyle/>
          <a:p>
            <a:pPr algn="l"/>
            <a:r>
              <a:rPr lang="en-US" altLang="en-US" sz="3600" smtClean="0"/>
              <a:t>Creating a Nesting Refuge</a:t>
            </a:r>
          </a:p>
        </p:txBody>
      </p:sp>
      <p:sp>
        <p:nvSpPr>
          <p:cNvPr id="194563" name="Freeform 3"/>
          <p:cNvSpPr>
            <a:spLocks/>
          </p:cNvSpPr>
          <p:nvPr/>
        </p:nvSpPr>
        <p:spPr bwMode="auto">
          <a:xfrm>
            <a:off x="1371600" y="1981200"/>
            <a:ext cx="6172200" cy="3810000"/>
          </a:xfrm>
          <a:custGeom>
            <a:avLst/>
            <a:gdLst>
              <a:gd name="T0" fmla="*/ 0 w 3888"/>
              <a:gd name="T1" fmla="*/ 1008 h 2400"/>
              <a:gd name="T2" fmla="*/ 0 w 3888"/>
              <a:gd name="T3" fmla="*/ 2400 h 2400"/>
              <a:gd name="T4" fmla="*/ 3888 w 3888"/>
              <a:gd name="T5" fmla="*/ 2400 h 2400"/>
              <a:gd name="T6" fmla="*/ 3888 w 3888"/>
              <a:gd name="T7" fmla="*/ 0 h 2400"/>
              <a:gd name="T8" fmla="*/ 1248 w 3888"/>
              <a:gd name="T9" fmla="*/ 0 h 2400"/>
              <a:gd name="T10" fmla="*/ 0 w 3888"/>
              <a:gd name="T11" fmla="*/ 1008 h 2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88" h="2400">
                <a:moveTo>
                  <a:pt x="0" y="1008"/>
                </a:moveTo>
                <a:lnTo>
                  <a:pt x="0" y="2400"/>
                </a:lnTo>
                <a:lnTo>
                  <a:pt x="3888" y="2400"/>
                </a:lnTo>
                <a:lnTo>
                  <a:pt x="3888" y="0"/>
                </a:lnTo>
                <a:lnTo>
                  <a:pt x="1248" y="0"/>
                </a:lnTo>
                <a:lnTo>
                  <a:pt x="0" y="1008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sp>
        <p:nvSpPr>
          <p:cNvPr id="194564" name="Freeform 4"/>
          <p:cNvSpPr>
            <a:spLocks/>
          </p:cNvSpPr>
          <p:nvPr/>
        </p:nvSpPr>
        <p:spPr bwMode="auto">
          <a:xfrm>
            <a:off x="1066800" y="1828800"/>
            <a:ext cx="2057400" cy="1600200"/>
          </a:xfrm>
          <a:custGeom>
            <a:avLst/>
            <a:gdLst>
              <a:gd name="T0" fmla="*/ 1056 w 1296"/>
              <a:gd name="T1" fmla="*/ 0 h 1008"/>
              <a:gd name="T2" fmla="*/ 768 w 1296"/>
              <a:gd name="T3" fmla="*/ 48 h 1008"/>
              <a:gd name="T4" fmla="*/ 432 w 1296"/>
              <a:gd name="T5" fmla="*/ 240 h 1008"/>
              <a:gd name="T6" fmla="*/ 144 w 1296"/>
              <a:gd name="T7" fmla="*/ 432 h 1008"/>
              <a:gd name="T8" fmla="*/ 48 w 1296"/>
              <a:gd name="T9" fmla="*/ 768 h 1008"/>
              <a:gd name="T10" fmla="*/ 0 w 1296"/>
              <a:gd name="T11" fmla="*/ 816 h 1008"/>
              <a:gd name="T12" fmla="*/ 0 w 1296"/>
              <a:gd name="T13" fmla="*/ 960 h 1008"/>
              <a:gd name="T14" fmla="*/ 96 w 1296"/>
              <a:gd name="T15" fmla="*/ 1008 h 1008"/>
              <a:gd name="T16" fmla="*/ 288 w 1296"/>
              <a:gd name="T17" fmla="*/ 960 h 1008"/>
              <a:gd name="T18" fmla="*/ 1296 w 1296"/>
              <a:gd name="T19" fmla="*/ 96 h 1008"/>
              <a:gd name="T20" fmla="*/ 1152 w 1296"/>
              <a:gd name="T21" fmla="*/ 48 h 1008"/>
              <a:gd name="T22" fmla="*/ 1056 w 1296"/>
              <a:gd name="T23" fmla="*/ 0 h 100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6" h="1008">
                <a:moveTo>
                  <a:pt x="1056" y="0"/>
                </a:moveTo>
                <a:lnTo>
                  <a:pt x="768" y="48"/>
                </a:lnTo>
                <a:lnTo>
                  <a:pt x="432" y="240"/>
                </a:lnTo>
                <a:lnTo>
                  <a:pt x="144" y="432"/>
                </a:lnTo>
                <a:lnTo>
                  <a:pt x="48" y="768"/>
                </a:lnTo>
                <a:lnTo>
                  <a:pt x="0" y="816"/>
                </a:lnTo>
                <a:lnTo>
                  <a:pt x="0" y="960"/>
                </a:lnTo>
                <a:lnTo>
                  <a:pt x="96" y="1008"/>
                </a:lnTo>
                <a:lnTo>
                  <a:pt x="288" y="960"/>
                </a:lnTo>
                <a:lnTo>
                  <a:pt x="1296" y="96"/>
                </a:lnTo>
                <a:lnTo>
                  <a:pt x="1152" y="48"/>
                </a:lnTo>
                <a:lnTo>
                  <a:pt x="1056" y="0"/>
                </a:lnTo>
                <a:close/>
              </a:path>
            </a:pathLst>
          </a:cu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 rot="-2380294">
            <a:off x="1431925" y="2325688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CC"/>
                </a:solidFill>
              </a:rPr>
              <a:t>Woods</a:t>
            </a:r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1371600" y="358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 flipV="1">
            <a:off x="1371600" y="2971800"/>
            <a:ext cx="617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sp>
        <p:nvSpPr>
          <p:cNvPr id="194568" name="Line 8"/>
          <p:cNvSpPr>
            <a:spLocks noChangeShapeType="1"/>
          </p:cNvSpPr>
          <p:nvPr/>
        </p:nvSpPr>
        <p:spPr bwMode="auto">
          <a:xfrm flipH="1">
            <a:off x="3048000" y="1981200"/>
            <a:ext cx="3048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sp>
        <p:nvSpPr>
          <p:cNvPr id="194569" name="Line 9"/>
          <p:cNvSpPr>
            <a:spLocks noChangeShapeType="1"/>
          </p:cNvSpPr>
          <p:nvPr/>
        </p:nvSpPr>
        <p:spPr bwMode="auto">
          <a:xfrm flipV="1">
            <a:off x="1371600" y="4572000"/>
            <a:ext cx="6172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sp>
        <p:nvSpPr>
          <p:cNvPr id="194570" name="Line 10"/>
          <p:cNvSpPr>
            <a:spLocks noChangeShapeType="1"/>
          </p:cNvSpPr>
          <p:nvPr/>
        </p:nvSpPr>
        <p:spPr bwMode="auto">
          <a:xfrm>
            <a:off x="6019800" y="1981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sp>
        <p:nvSpPr>
          <p:cNvPr id="194571" name="Line 11"/>
          <p:cNvSpPr>
            <a:spLocks noChangeShapeType="1"/>
          </p:cNvSpPr>
          <p:nvPr/>
        </p:nvSpPr>
        <p:spPr bwMode="auto">
          <a:xfrm flipH="1">
            <a:off x="4572000" y="1981200"/>
            <a:ext cx="762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sp>
        <p:nvSpPr>
          <p:cNvPr id="194572" name="Freeform 12"/>
          <p:cNvSpPr>
            <a:spLocks/>
          </p:cNvSpPr>
          <p:nvPr/>
        </p:nvSpPr>
        <p:spPr bwMode="auto">
          <a:xfrm>
            <a:off x="3124200" y="3124200"/>
            <a:ext cx="2895600" cy="1600200"/>
          </a:xfrm>
          <a:custGeom>
            <a:avLst/>
            <a:gdLst>
              <a:gd name="T0" fmla="*/ 48 w 1824"/>
              <a:gd name="T1" fmla="*/ 144 h 1008"/>
              <a:gd name="T2" fmla="*/ 1824 w 1824"/>
              <a:gd name="T3" fmla="*/ 0 h 1008"/>
              <a:gd name="T4" fmla="*/ 1824 w 1824"/>
              <a:gd name="T5" fmla="*/ 960 h 1008"/>
              <a:gd name="T6" fmla="*/ 0 w 1824"/>
              <a:gd name="T7" fmla="*/ 1008 h 1008"/>
              <a:gd name="T8" fmla="*/ 48 w 1824"/>
              <a:gd name="T9" fmla="*/ 144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24" h="1008">
                <a:moveTo>
                  <a:pt x="48" y="144"/>
                </a:moveTo>
                <a:lnTo>
                  <a:pt x="1824" y="0"/>
                </a:lnTo>
                <a:lnTo>
                  <a:pt x="1824" y="960"/>
                </a:lnTo>
                <a:lnTo>
                  <a:pt x="0" y="1008"/>
                </a:lnTo>
                <a:lnTo>
                  <a:pt x="48" y="144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sp>
        <p:nvSpPr>
          <p:cNvPr id="194573" name="Line 13"/>
          <p:cNvSpPr>
            <a:spLocks noChangeShapeType="1"/>
          </p:cNvSpPr>
          <p:nvPr/>
        </p:nvSpPr>
        <p:spPr bwMode="auto">
          <a:xfrm>
            <a:off x="4572000" y="3200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sp>
        <p:nvSpPr>
          <p:cNvPr id="194574" name="Text Box 14"/>
          <p:cNvSpPr txBox="1">
            <a:spLocks noChangeArrowheads="1"/>
          </p:cNvSpPr>
          <p:nvPr/>
        </p:nvSpPr>
        <p:spPr bwMode="auto">
          <a:xfrm>
            <a:off x="3505200" y="3581400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FFCC"/>
                </a:solidFill>
              </a:rPr>
              <a:t>Refuge Paddocks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3124200" y="5105400"/>
            <a:ext cx="335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</a:rPr>
              <a:t>Cool Season Paddocks</a:t>
            </a:r>
          </a:p>
        </p:txBody>
      </p:sp>
      <p:sp>
        <p:nvSpPr>
          <p:cNvPr id="194576" name="Line 16"/>
          <p:cNvSpPr>
            <a:spLocks noChangeShapeType="1"/>
          </p:cNvSpPr>
          <p:nvPr/>
        </p:nvSpPr>
        <p:spPr bwMode="auto">
          <a:xfrm>
            <a:off x="3200400" y="3962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CC"/>
              </a:solidFill>
              <a:latin typeface="Arial"/>
            </a:endParaRPr>
          </a:p>
        </p:txBody>
      </p:sp>
      <p:pic>
        <p:nvPicPr>
          <p:cNvPr id="19457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91031"/>
            <a:ext cx="2359026" cy="166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78" name="TextBox 1"/>
          <p:cNvSpPr txBox="1">
            <a:spLocks noChangeArrowheads="1"/>
          </p:cNvSpPr>
          <p:nvPr/>
        </p:nvSpPr>
        <p:spPr bwMode="auto">
          <a:xfrm>
            <a:off x="3017520" y="6056312"/>
            <a:ext cx="57823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 b="1" i="1" dirty="0">
                <a:solidFill>
                  <a:srgbClr val="FFFFCC"/>
                </a:solidFill>
              </a:rPr>
              <a:t>Grassland bird nesting season: May and June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206872"/>
            <a:ext cx="2207825" cy="341544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888182" y="6446518"/>
            <a:ext cx="3044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</a:t>
            </a:r>
            <a:r>
              <a:rPr lang="en-US" sz="1400" dirty="0" smtClean="0"/>
              <a:t>Laura </a:t>
            </a:r>
            <a:r>
              <a:rPr lang="en-US" sz="1400" dirty="0" smtClean="0"/>
              <a:t>Paine</a:t>
            </a:r>
            <a:endParaRPr lang="en-US" sz="1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868" y="6405593"/>
            <a:ext cx="1066800" cy="338328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888182" y="6415967"/>
            <a:ext cx="3044773" cy="338328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115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Creating a Nesting Refuge</vt:lpstr>
    </vt:vector>
  </TitlesOfParts>
  <Company>University of Minnesota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Nesting Refuge</dc:title>
  <dc:creator>Sadie Schroeder</dc:creator>
  <cp:lastModifiedBy>Sadie A Schroeder</cp:lastModifiedBy>
  <cp:revision>2</cp:revision>
  <dcterms:created xsi:type="dcterms:W3CDTF">2017-03-16T18:37:11Z</dcterms:created>
  <dcterms:modified xsi:type="dcterms:W3CDTF">2017-03-24T14:34:45Z</dcterms:modified>
</cp:coreProperties>
</file>