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4"/>
    <p:restoredTop sz="94746"/>
  </p:normalViewPr>
  <p:slideViewPr>
    <p:cSldViewPr>
      <p:cViewPr>
        <p:scale>
          <a:sx n="100" d="100"/>
          <a:sy n="100" d="100"/>
        </p:scale>
        <p:origin x="1240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E2076-3327-4FA2-BAF8-33A904B6383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CAF68-53ED-41B1-A54F-395AFA41F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AF68-53ED-41B1-A54F-395AFA41FF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8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7A29968-B2F5-4208-A90D-E57AC2C0451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2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F626-46A1-40C8-8F30-0E376FB3D4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75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BC57-4119-40CD-BD6B-C5CB9CB3BA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07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197D-A334-48BE-98A4-9AD9820F4A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3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692E-EBC0-401D-B532-DE6E4E0B3B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780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7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6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9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7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9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3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0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9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9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02290"/>
            <a:ext cx="8147051" cy="1823162"/>
          </a:xfrm>
        </p:spPr>
        <p:txBody>
          <a:bodyPr/>
          <a:lstStyle/>
          <a:p>
            <a:r>
              <a:rPr lang="en-US" sz="2400" dirty="0" smtClean="0"/>
              <a:t>By convening farmers, agencies and recreational landowners; in working cooperatively to meet conservation goals, we create a community environment for stewardship and strengthen communities by supporting their efforts. </a:t>
            </a:r>
            <a:endParaRPr lang="en-US" sz="2400" dirty="0"/>
          </a:p>
        </p:txBody>
      </p:sp>
      <p:pic>
        <p:nvPicPr>
          <p:cNvPr id="4" name="Picture 3" descr="IMG_216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3" y="2133600"/>
            <a:ext cx="7852649" cy="4328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0580" y="6585577"/>
            <a:ext cx="322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Andy </a:t>
            </a:r>
            <a:r>
              <a:rPr lang="en-US" sz="1400" dirty="0" smtClean="0"/>
              <a:t>Marcum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52" y="6570301"/>
            <a:ext cx="1066800" cy="338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0579" y="6570301"/>
            <a:ext cx="3253473" cy="3230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A Schroeder</cp:lastModifiedBy>
  <cp:revision>2</cp:revision>
  <dcterms:created xsi:type="dcterms:W3CDTF">2017-03-16T19:09:34Z</dcterms:created>
  <dcterms:modified xsi:type="dcterms:W3CDTF">2017-03-24T14:30:12Z</dcterms:modified>
</cp:coreProperties>
</file>