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2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75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13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8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85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495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6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0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9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5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0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7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7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5-01-16 at 12.36.3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" b="1230"/>
          <a:stretch>
            <a:fillRect/>
          </a:stretch>
        </p:blipFill>
        <p:spPr>
          <a:xfrm>
            <a:off x="1524000" y="0"/>
            <a:ext cx="9144001" cy="685800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737" y="5462077"/>
            <a:ext cx="585216" cy="9570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59953" y="5462077"/>
            <a:ext cx="105220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2</cp:revision>
  <dcterms:created xsi:type="dcterms:W3CDTF">2017-05-15T16:18:39Z</dcterms:created>
  <dcterms:modified xsi:type="dcterms:W3CDTF">2017-05-15T16:24:57Z</dcterms:modified>
</cp:coreProperties>
</file>