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pptx" ContentType="application/vnd.openxmlformats-officedocument.presentationml.presentation"/>
  <Default Extension="vml" ContentType="application/vnd.openxmlformats-officedocument.vmlDrawi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746"/>
  </p:normalViewPr>
  <p:slideViewPr>
    <p:cSldViewPr>
      <p:cViewPr varScale="1">
        <p:scale>
          <a:sx n="92" d="100"/>
          <a:sy n="92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D8D5-62A0-49CA-B39E-4D9DCC13CB3F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0A6B-88BC-4C02-8AB1-B2393FD9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Here is an example of a person who has put this idea into practices.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39F74-44EB-42FB-9E66-262B5266E7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0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5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1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4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52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9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1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9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1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2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8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6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PowerPoint_Presentation1.pptx"/><Relationship Id="rId7" Type="http://schemas.openxmlformats.org/officeDocument/2006/relationships/image" Target="../media/image1.emf"/><Relationship Id="rId8" Type="http://schemas.openxmlformats.org/officeDocument/2006/relationships/image" Target="../media/image3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34034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Case History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599"/>
            <a:ext cx="5057130" cy="642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04800" y="2286000"/>
          <a:ext cx="5027613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6" imgW="5027823" imgH="3884524" progId="PowerPoint.Show.12">
                  <p:embed/>
                </p:oleObj>
              </mc:Choice>
              <mc:Fallback>
                <p:oleObj name="Presentation" r:id="rId6" imgW="5027823" imgH="388452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2286000"/>
                        <a:ext cx="5027613" cy="388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277034"/>
            <a:ext cx="257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David Anderson Farm</a:t>
            </a:r>
          </a:p>
          <a:p>
            <a:r>
              <a:rPr lang="en-US" b="1" dirty="0">
                <a:solidFill>
                  <a:prstClr val="black"/>
                </a:solidFill>
              </a:rPr>
              <a:t>Highland, WI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379359"/>
            <a:ext cx="304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</a:t>
            </a:r>
            <a:r>
              <a:rPr lang="en-US" sz="1400" dirty="0" smtClean="0"/>
              <a:t>Laura </a:t>
            </a:r>
            <a:r>
              <a:rPr lang="en-US" sz="1400" dirty="0" smtClean="0"/>
              <a:t>Paine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86" y="6338434"/>
            <a:ext cx="1066800" cy="3383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" y="6348808"/>
            <a:ext cx="3044773" cy="33832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1_Office Theme</vt:lpstr>
      <vt:lpstr>Presentation</vt:lpstr>
      <vt:lpstr>Case History</vt:lpstr>
    </vt:vector>
  </TitlesOfParts>
  <Company>University of Minnesota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History</dc:title>
  <dc:creator>Sadie Schroeder</dc:creator>
  <cp:lastModifiedBy>Sadie A Schroeder</cp:lastModifiedBy>
  <cp:revision>2</cp:revision>
  <dcterms:created xsi:type="dcterms:W3CDTF">2017-03-16T18:49:23Z</dcterms:created>
  <dcterms:modified xsi:type="dcterms:W3CDTF">2017-03-24T14:34:00Z</dcterms:modified>
</cp:coreProperties>
</file>