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2"/>
    <p:restoredTop sz="94746"/>
  </p:normalViewPr>
  <p:slideViewPr>
    <p:cSldViewPr>
      <p:cViewPr varScale="1">
        <p:scale>
          <a:sx n="92" d="100"/>
          <a:sy n="92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391E7-9FBE-4862-9E7E-56ACECD2043E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62B03-B2FF-4B15-AC3F-162889B6A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we were finding goes back to the previous observation: by maintaining a rotation that limits the amount of time spent, leaving adequate residual, and then providing a long enough rest period between grazing events, we were able keep healthy deep rooted plants along the stream to protect the </a:t>
            </a:r>
            <a:r>
              <a:rPr lang="en-US" sz="2400" dirty="0" err="1"/>
              <a:t>streambanks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9F74-44EB-42FB-9E66-262B5266E7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1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5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5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5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6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6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8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#1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28600" y="1219200"/>
            <a:ext cx="34972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330575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smtClean="0"/>
              <a:t>Aquatic Habitat &amp; Bank Stability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90600"/>
            <a:ext cx="3810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05000" y="10668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Continuous Grazing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638800" y="16002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Rotational Grazing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3750" y="4036378"/>
            <a:ext cx="1585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Rotation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Residual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527" y="6550223"/>
            <a:ext cx="304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</a:t>
            </a:r>
            <a:r>
              <a:rPr lang="en-US" sz="1400" dirty="0" smtClean="0"/>
              <a:t>Laura </a:t>
            </a:r>
            <a:r>
              <a:rPr lang="en-US" sz="1400" dirty="0" smtClean="0"/>
              <a:t>Paine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3" y="6509298"/>
            <a:ext cx="1066800" cy="338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527" y="6519672"/>
            <a:ext cx="3044773" cy="33832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Aquatic Habitat &amp; Bank Stability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Habitat &amp; Bank Stability</dc:title>
  <dc:creator>Sadie Schroeder</dc:creator>
  <cp:lastModifiedBy>Sadie A Schroeder</cp:lastModifiedBy>
  <cp:revision>2</cp:revision>
  <dcterms:created xsi:type="dcterms:W3CDTF">2017-03-16T15:33:44Z</dcterms:created>
  <dcterms:modified xsi:type="dcterms:W3CDTF">2017-03-24T14:33:23Z</dcterms:modified>
</cp:coreProperties>
</file>