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8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20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43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48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76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5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839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8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4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5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43434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4495800" y="1524000"/>
            <a:ext cx="426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Andy Marcum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Andy Marcum is the Ag Lands Solutions Specialist for the Land Stewardship Project. His work focuses in the Chippewa River Watershed on the Chippewa 10% Project, a cooperative effort focused on increasing perennial cover throughout the watershed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Growing </a:t>
            </a:r>
            <a:r>
              <a:rPr lang="en-US" sz="1400" dirty="0">
                <a:solidFill>
                  <a:prstClr val="black"/>
                </a:solidFill>
              </a:rPr>
              <a:t>up on a Hereford Ranch in Oregon, Andy has gained an extensive background in cattle and grassland management.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Currently </a:t>
            </a:r>
            <a:r>
              <a:rPr lang="en-US" sz="1400" dirty="0">
                <a:solidFill>
                  <a:prstClr val="black"/>
                </a:solidFill>
              </a:rPr>
              <a:t>Andy works with various landowners to improve production and profitability on their </a:t>
            </a:r>
            <a:r>
              <a:rPr lang="en-US" sz="1400" dirty="0">
                <a:solidFill>
                  <a:prstClr val="black"/>
                </a:solidFill>
              </a:rPr>
              <a:t>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Andy </a:t>
            </a:r>
            <a:r>
              <a:rPr lang="en-US" sz="1400" dirty="0">
                <a:solidFill>
                  <a:prstClr val="black"/>
                </a:solidFill>
              </a:rPr>
              <a:t>also raises </a:t>
            </a:r>
            <a:r>
              <a:rPr lang="en-US" sz="1400" dirty="0" err="1">
                <a:solidFill>
                  <a:prstClr val="black"/>
                </a:solidFill>
              </a:rPr>
              <a:t>Grassfed</a:t>
            </a:r>
            <a:r>
              <a:rPr lang="en-US" sz="1400" dirty="0">
                <a:solidFill>
                  <a:prstClr val="black"/>
                </a:solidFill>
              </a:rPr>
              <a:t> Beef on his own ranch using intensive grazing management to restore degenerated pasture and Native Prairie.</a:t>
            </a:r>
            <a:endParaRPr lang="en-US" sz="1400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501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2017-03-24T20:47:01Z</dcterms:created>
  <dcterms:modified xsi:type="dcterms:W3CDTF">2017-03-24T20:47:31Z</dcterms:modified>
</cp:coreProperties>
</file>