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65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04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2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02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7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23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04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00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56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10987"/>
            <a:ext cx="3983875" cy="3657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14422" y="187876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Rod Ofte is a fourth generation “</a:t>
            </a:r>
            <a:r>
              <a:rPr lang="en-US" dirty="0" err="1">
                <a:solidFill>
                  <a:prstClr val="black"/>
                </a:solidFill>
              </a:rPr>
              <a:t>Driftless</a:t>
            </a:r>
            <a:r>
              <a:rPr lang="en-US" dirty="0">
                <a:solidFill>
                  <a:prstClr val="black"/>
                </a:solidFill>
              </a:rPr>
              <a:t>” area farmer who operates an organic grass-fed beef ranch near Coon Valley, WI.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He holds a BS from the United States Military Academy at West Point, NY and a MBA from Boston University.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Mr. Ofte has over 25 years of experience in the food industry including time working in Europe, the Middle East and Asia.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He is President of Norse Group Consulting, General Manager of the Wisconsin Grass-fed Beef Cooperative, and a core member of the Wallace Center Pasture Project team. 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31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9_Office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Schroeder</cp:lastModifiedBy>
  <cp:revision>1</cp:revision>
  <dcterms:created xsi:type="dcterms:W3CDTF">2017-03-24T20:39:48Z</dcterms:created>
  <dcterms:modified xsi:type="dcterms:W3CDTF">2017-03-24T20:40:14Z</dcterms:modified>
</cp:coreProperties>
</file>