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435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041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93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07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325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711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437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172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636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077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842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352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5666" y="1502769"/>
            <a:ext cx="4206239" cy="2715065"/>
          </a:xfrm>
        </p:spPr>
        <p:txBody>
          <a:bodyPr>
            <a:noAutofit/>
          </a:bodyPr>
          <a:lstStyle/>
          <a:p>
            <a:r>
              <a:rPr lang="en-US" sz="1800" dirty="0"/>
              <a:t>Larry Tranel received his B.S. and M.S. from UW-Platteville in Ag Economics. Spent 10 years as a Dairy Farm Management Agent in Iowa County Wisconsin with UW-Extension. </a:t>
            </a:r>
            <a:endParaRPr lang="en-US" sz="1800" dirty="0" smtClean="0"/>
          </a:p>
          <a:p>
            <a:r>
              <a:rPr lang="en-US" sz="1800" dirty="0" smtClean="0"/>
              <a:t>The </a:t>
            </a:r>
            <a:r>
              <a:rPr lang="en-US" sz="1800" dirty="0"/>
              <a:t>past 15 years as he has served as Dairy Field Specialist with Iowa State University Extension and Outreach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 </a:t>
            </a:r>
            <a:r>
              <a:rPr lang="en-US" sz="1800" dirty="0"/>
              <a:t>Larry specializes in financial analysis of all types of dairy farms; dairy facilities, low cost milking parlors and cow comfort. </a:t>
            </a:r>
            <a:endParaRPr lang="en-US" sz="1800" dirty="0" smtClean="0"/>
          </a:p>
          <a:p>
            <a:r>
              <a:rPr lang="en-US" sz="1800" dirty="0" smtClean="0"/>
              <a:t>Recent </a:t>
            </a:r>
            <a:r>
              <a:rPr lang="en-US" sz="1800" dirty="0"/>
              <a:t>work includes Millionaire Model Dairy Farms and Organic Dairy financial analysis and comparison.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06" y="643947"/>
            <a:ext cx="2845736" cy="5061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7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9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9_Office Theme</vt:lpstr>
      <vt:lpstr>PowerPoint Presentation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Sadie Schroeder</dc:creator>
  <cp:lastModifiedBy>Sadie Schroeder</cp:lastModifiedBy>
  <cp:revision>1</cp:revision>
  <dcterms:created xsi:type="dcterms:W3CDTF">2017-03-24T20:39:00Z</dcterms:created>
  <dcterms:modified xsi:type="dcterms:W3CDTF">2017-03-24T20:39:36Z</dcterms:modified>
</cp:coreProperties>
</file>