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474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54373" y="1386877"/>
            <a:ext cx="109728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en-US" kern="0" smtClean="0"/>
              <a:t>90% of soil function is mediated by microbes.  </a:t>
            </a:r>
          </a:p>
          <a:p>
            <a:pPr>
              <a:defRPr/>
            </a:pPr>
            <a:endParaRPr lang="en-US" kern="0" smtClean="0"/>
          </a:p>
          <a:p>
            <a:pPr>
              <a:defRPr/>
            </a:pPr>
            <a:r>
              <a:rPr lang="en-US" kern="0" smtClean="0"/>
              <a:t>Microbes depend on plants.</a:t>
            </a:r>
          </a:p>
          <a:p>
            <a:pPr>
              <a:defRPr/>
            </a:pPr>
            <a:endParaRPr lang="en-US" kern="0" smtClean="0"/>
          </a:p>
          <a:p>
            <a:pPr>
              <a:defRPr/>
            </a:pPr>
            <a:r>
              <a:rPr lang="en-US" kern="0" smtClean="0"/>
              <a:t>So, how we manage plants is critical.  </a:t>
            </a:r>
            <a:endParaRPr lang="en-US" kern="0" dirty="0"/>
          </a:p>
        </p:txBody>
      </p:sp>
      <p:sp>
        <p:nvSpPr>
          <p:cNvPr id="7" name="TextBox 3"/>
          <p:cNvSpPr txBox="1"/>
          <p:nvPr/>
        </p:nvSpPr>
        <p:spPr>
          <a:xfrm>
            <a:off x="9041098" y="611741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587" y="6180610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9041098" y="614158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95938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2017-03-20T19:50:21Z</dcterms:created>
  <dcterms:modified xsi:type="dcterms:W3CDTF">2017-03-27T19:36:40Z</dcterms:modified>
</cp:coreProperties>
</file>