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70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en\Pictures\2012-03-24 001\IMG_0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2" y="351019"/>
            <a:ext cx="49990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llen\Pictures\Bunker Hill Grass 2012\IMG_0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08" y="1488462"/>
            <a:ext cx="54102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llen\Pictures\Devices Download Files\IMG00296-20100503-16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80" y="3340678"/>
            <a:ext cx="4267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0852" y="35102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Year 4 Grazing Season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8379033" y="5802267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522" y="5853375"/>
            <a:ext cx="1614633" cy="421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8379033" y="5802267"/>
            <a:ext cx="2886075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757714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2017-03-20T18:50:07Z</dcterms:created>
  <dcterms:modified xsi:type="dcterms:W3CDTF">2017-03-27T20:14:42Z</dcterms:modified>
</cp:coreProperties>
</file>