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/>
    <p:restoredTop sz="94709"/>
  </p:normalViewPr>
  <p:slideViewPr>
    <p:cSldViewPr snapToGrid="0" snapToObjects="1">
      <p:cViewPr varScale="1">
        <p:scale>
          <a:sx n="87" d="100"/>
          <a:sy n="87" d="100"/>
        </p:scale>
        <p:origin x="-7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56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6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62C-F969-43C2-A622-1798B03EE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D518-40AE-4187-AAEA-130526880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FF3A-9E70-40B7-94FE-6C1F6FFBEC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C69-13C8-4AC5-947C-FF898B8F6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C8CA-A650-4A1F-99A7-D7A9606B3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B0DB-FE2E-4E55-9662-9BE788EC7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066800"/>
            <a:ext cx="508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066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733800"/>
            <a:ext cx="508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4B03-1EEE-42F9-8C8E-2815BC76E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EA-48DC-45D8-88F6-EA5D6A6D3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513A-2301-4EA3-A1CC-625E17C7C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6C8B-5D48-4E43-B11D-44474FEF03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0C5B-C836-49C3-910D-756E969BD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C492-C9C5-4C1C-AC8E-7A64467F3E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44D6-5908-4A6E-B191-C30DFCA1B7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547-188A-4A27-8374-16197ED69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1904-8022-487A-9E5E-A706769E4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3039-737B-4DB2-8369-DBB140F8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6445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sp>
          <p:nvSpPr>
            <p:cNvPr id="16445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  <a:ea typeface="ＭＳ Ｐゴシック" pitchFamily="48" charset="-128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45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  <p:sp>
            <p:nvSpPr>
              <p:cNvPr id="16445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  <a:ea typeface="ＭＳ Ｐゴシック" pitchFamily="48" charset="-128"/>
                </a:endParaRPr>
              </a:p>
            </p:txBody>
          </p:sp>
        </p:grpSp>
      </p:grpSp>
      <p:sp>
        <p:nvSpPr>
          <p:cNvPr id="16445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F6B39-CEF9-4F3E-BD10-A08CCE58D17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25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len\Pictures\Bunker Hill Grass 2012\IMG_05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5" y="3508473"/>
            <a:ext cx="4033070" cy="301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:\Users\Allen\Pictures\Morrisy Forage Pics\IMG_05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865" y="279320"/>
            <a:ext cx="4282654" cy="2935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:\Users\Allen\Pictures\Morrisy Forage Pics\IMG_05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70" y="3508473"/>
            <a:ext cx="4100038" cy="306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C:\Users\Allen\Pictures\Morrisy Forage Pics\IMG_05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70" y="152399"/>
            <a:ext cx="4100038" cy="306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152338" y="279320"/>
            <a:ext cx="34989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7"/>
              </a:buBlip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8"/>
              </a:buBlip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Year 3 Grazing Season</a:t>
            </a:r>
          </a:p>
        </p:txBody>
      </p:sp>
      <p:sp>
        <p:nvSpPr>
          <p:cNvPr id="11" name="TextBox 3"/>
          <p:cNvSpPr txBox="1"/>
          <p:nvPr/>
        </p:nvSpPr>
        <p:spPr>
          <a:xfrm>
            <a:off x="7277551" y="5997100"/>
            <a:ext cx="24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Allen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Williams</a:t>
            </a:r>
            <a:endParaRPr lang="en-US" sz="14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040" y="6048208"/>
            <a:ext cx="1614633" cy="4210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7277551" y="5997100"/>
            <a:ext cx="2886075" cy="523220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1354072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Beam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A Schroeder</dc:creator>
  <cp:lastModifiedBy>Sadie Schroeder</cp:lastModifiedBy>
  <cp:revision>2</cp:revision>
  <dcterms:created xsi:type="dcterms:W3CDTF">2017-03-20T18:43:28Z</dcterms:created>
  <dcterms:modified xsi:type="dcterms:W3CDTF">2017-03-27T20:14:24Z</dcterms:modified>
</cp:coreProperties>
</file>