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0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Pictures\Devices Download Files\IMG00338-20100607-1452 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67" y="152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llen\Pictures\Devices Download Files\IMG00347-20100608-1615 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4143531" cy="31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llen\Pictures\Devices Download Files\IMG00349-20100608-1615 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33" y="3428687"/>
            <a:ext cx="4290934" cy="32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llen\Pictures\Devices Download Files\IMG00344-20100608-1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46177"/>
            <a:ext cx="4268165" cy="320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803067" y="321040"/>
            <a:ext cx="420848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Year 2 Grazing Season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7380119" y="6119995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8" y="6171103"/>
            <a:ext cx="1614633" cy="4210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7380119" y="6119995"/>
            <a:ext cx="2886075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8983317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2017-03-20T18:34:53Z</dcterms:created>
  <dcterms:modified xsi:type="dcterms:W3CDTF">2017-03-27T20:13:52Z</dcterms:modified>
</cp:coreProperties>
</file>