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2"/>
    <p:restoredTop sz="94709"/>
  </p:normalViewPr>
  <p:slideViewPr>
    <p:cSldViewPr snapToGrid="0" snapToObjects="1">
      <p:cViewPr>
        <p:scale>
          <a:sx n="100" d="100"/>
          <a:sy n="100" d="100"/>
        </p:scale>
        <p:origin x="1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488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Pictures\Devices Download Files\Copy (2) of IMG00500-20100716-08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897" y="3307986"/>
            <a:ext cx="39243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Allen\Pictures\Devices Download Files\Copy (2) of IMG00509-20100716-08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914" y="121875"/>
            <a:ext cx="4038600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Allen\Pictures\Devices Download Files\Copy (2) of IMG00519-20100717-09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164" y="121875"/>
            <a:ext cx="4020033" cy="30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Allen\Pictures\Devices Download Files\Copy (2) of IMG00521-20100717-092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914" y="3307986"/>
            <a:ext cx="4072952" cy="3054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541437" y="213949"/>
            <a:ext cx="294348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6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7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Year 1 Grazing Season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7759439" y="58004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928" y="5851536"/>
            <a:ext cx="1614633" cy="42100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7759439" y="5800428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522475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2017-03-20T18:23:50Z</dcterms:created>
  <dcterms:modified xsi:type="dcterms:W3CDTF">2017-03-27T20:13:26Z</dcterms:modified>
</cp:coreProperties>
</file>