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746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837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FF00"/>
                </a:solidFill>
              </a:rPr>
              <a:t>Why High Brix in Forages?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143001"/>
            <a:ext cx="4033838" cy="498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effectLst/>
              </a:rPr>
              <a:t>Research shows that High Brix  forages increase animal gains and milk production.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effectLst/>
              </a:rPr>
              <a:t>High Brix Forages also are more drought resistant, freeze tolerant, and more resistant to plant disease and pests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>
                <a:effectLst/>
              </a:rPr>
              <a:t> (</a:t>
            </a:r>
            <a:r>
              <a:rPr lang="en-US" altLang="en-US" sz="1600" b="1" dirty="0" err="1">
                <a:effectLst/>
              </a:rPr>
              <a:t>Moorby</a:t>
            </a:r>
            <a:r>
              <a:rPr lang="en-US" altLang="en-US" sz="1600" b="1" dirty="0">
                <a:effectLst/>
              </a:rPr>
              <a:t>, 2001).  </a:t>
            </a:r>
            <a:endParaRPr lang="en-US" altLang="en-US" sz="2000" b="1" dirty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>
                <a:effectLst/>
              </a:rPr>
              <a:t>(Moller, 1996).</a:t>
            </a:r>
            <a:endParaRPr lang="en-US" altLang="en-US" sz="2000" b="1" dirty="0"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>
                <a:effectLst/>
              </a:rPr>
              <a:t>(Downing &amp; </a:t>
            </a:r>
            <a:r>
              <a:rPr lang="en-US" altLang="en-US" sz="1600" b="1" dirty="0" err="1">
                <a:effectLst/>
              </a:rPr>
              <a:t>Gamroth</a:t>
            </a:r>
            <a:r>
              <a:rPr lang="en-US" altLang="en-US" sz="1600" b="1" dirty="0">
                <a:effectLst/>
              </a:rPr>
              <a:t>, 2007; Miller, et al, 1999).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>
                <a:effectLst/>
              </a:rPr>
              <a:t>(Allison,  2007).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dirty="0">
                <a:effectLst/>
              </a:rPr>
              <a:t>(McKenzie, 2007).   </a:t>
            </a:r>
          </a:p>
        </p:txBody>
      </p:sp>
      <p:pic>
        <p:nvPicPr>
          <p:cNvPr id="121861" name="Picture 4" descr="nutrient dens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905000"/>
            <a:ext cx="4038600" cy="316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3"/>
          <p:cNvSpPr txBox="1"/>
          <p:nvPr/>
        </p:nvSpPr>
        <p:spPr>
          <a:xfrm>
            <a:off x="7346496" y="5607706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985" y="5658814"/>
            <a:ext cx="1614633" cy="4210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7346496" y="5607706"/>
            <a:ext cx="2886075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50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Why High Brix in Forages?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High Brix in Forages?</dc:title>
  <dc:creator>Sadie A Schroeder</dc:creator>
  <cp:lastModifiedBy>Sadie Schroeder</cp:lastModifiedBy>
  <cp:revision>2</cp:revision>
  <dcterms:created xsi:type="dcterms:W3CDTF">2017-03-20T20:45:22Z</dcterms:created>
  <dcterms:modified xsi:type="dcterms:W3CDTF">2017-03-27T20:13:03Z</dcterms:modified>
</cp:coreProperties>
</file>