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80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What is Brix?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Dissolved plant solids include </a:t>
            </a:r>
            <a:r>
              <a:rPr lang="en-US" dirty="0">
                <a:solidFill>
                  <a:srgbClr val="FF0000"/>
                </a:solidFill>
              </a:rPr>
              <a:t>sugars</a:t>
            </a:r>
            <a:r>
              <a:rPr lang="en-US" dirty="0"/>
              <a:t> (such a sucrose and </a:t>
            </a:r>
            <a:r>
              <a:rPr lang="en-US" dirty="0" err="1" smtClean="0"/>
              <a:t>fructans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amino acids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proteins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lipids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pectins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50-80%</a:t>
            </a:r>
            <a:r>
              <a:rPr lang="en-US" dirty="0"/>
              <a:t> of the Brix measurement represents plant sugars, with the remaining portion representing the other plant solids.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9061677" y="609459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166" y="6145703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061677" y="6094595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5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What is Brix?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Brix?</dc:title>
  <dc:creator>Sadie A Schroeder</dc:creator>
  <cp:lastModifiedBy>Sadie Schroeder</cp:lastModifiedBy>
  <cp:revision>2</cp:revision>
  <dcterms:created xsi:type="dcterms:W3CDTF">2017-03-20T20:48:24Z</dcterms:created>
  <dcterms:modified xsi:type="dcterms:W3CDTF">2017-03-27T20:12:44Z</dcterms:modified>
</cp:coreProperties>
</file>