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ea typeface="ＭＳ Ｐゴシック" pitchFamily="48" charset="-128"/>
                  <a:cs typeface="Arial" pitchFamily="34" charset="0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ea typeface="ＭＳ Ｐゴシック" pitchFamily="48" charset="-128"/>
                  <a:cs typeface="Arial" pitchFamily="34" charset="0"/>
                </a:endParaRPr>
              </a:p>
            </p:txBody>
          </p:sp>
        </p:grpSp>
      </p:grpSp>
      <p:sp>
        <p:nvSpPr>
          <p:cNvPr id="164561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4561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5962C-F969-43C2-A622-1798B03EEC7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229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D518-40AE-4187-AAEA-13052688017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715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FF3A-9E70-40B7-94FE-6C1F6FFBEC3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797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76C69-13C8-4AC5-947C-FF898B8F6C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5325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C8CA-A650-4A1F-99A7-D7A9606B3F8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4323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DB0DB-FE2E-4E55-9662-9BE788EC752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9490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066800"/>
            <a:ext cx="381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066800"/>
            <a:ext cx="381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33800"/>
            <a:ext cx="381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6082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4B03-1EEE-42F9-8C8E-2815BC76EF5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7545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1F9EA-48DC-45D8-88F6-EA5D6A6D35D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096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C513A-2301-4EA3-A1CC-625E17C7C48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046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36C8B-5D48-4E43-B11D-44474FEF033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655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0C5B-C836-49C3-910D-756E969BD26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299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C492-C9C5-4C1C-AC8E-7A64467F3E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091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544D6-5908-4A6E-B191-C30DFCA1B76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4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38547-188A-4A27-8374-16197ED696F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981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01904-8022-487A-9E5E-A706769E415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015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3039-737B-4DB2-8369-DBB140F8EDD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628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16445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445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ea typeface="ＭＳ Ｐゴシック" pitchFamily="48" charset="-128"/>
                  <a:cs typeface="Arial" pitchFamily="34" charset="0"/>
                </a:endParaRPr>
              </a:p>
            </p:txBody>
          </p:sp>
          <p:sp>
            <p:nvSpPr>
              <p:cNvPr id="16445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ea typeface="ＭＳ Ｐゴシック" pitchFamily="48" charset="-128"/>
                  <a:cs typeface="Arial" pitchFamily="34" charset="0"/>
                </a:endParaRPr>
              </a:p>
            </p:txBody>
          </p:sp>
        </p:grpSp>
      </p:grpSp>
      <p:sp>
        <p:nvSpPr>
          <p:cNvPr id="164458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45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458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8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9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BF6B39-CEF9-4F3E-BD10-A08CCE58D175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46045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20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>
                <a:solidFill>
                  <a:srgbClr val="FFFF00"/>
                </a:solidFill>
                <a:effectLst/>
              </a:rPr>
              <a:t>What is AHSD Grazing?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Adaptive High Stock Density (AHSD) Grazing is defined as:</a:t>
            </a:r>
            <a:endParaRPr lang="en-US" dirty="0"/>
          </a:p>
          <a:p>
            <a:pPr lvl="1">
              <a:defRPr/>
            </a:pPr>
            <a:r>
              <a:rPr lang="en-US" dirty="0" smtClean="0"/>
              <a:t>A uniquely </a:t>
            </a:r>
            <a:r>
              <a:rPr lang="en-US" dirty="0"/>
              <a:t>flexible grazing system designed </a:t>
            </a:r>
            <a:r>
              <a:rPr lang="en-US" dirty="0" smtClean="0"/>
              <a:t>to </a:t>
            </a:r>
            <a:r>
              <a:rPr lang="en-US" dirty="0"/>
              <a:t>facilitate maximum flexibility in land use and forage utilization, while optimizing animal performance and soil health goals. 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Also known as Adaptive Multi-Paddock (AMP) Grazing.  </a:t>
            </a:r>
            <a:endParaRPr lang="en-US" dirty="0"/>
          </a:p>
        </p:txBody>
      </p:sp>
      <p:sp>
        <p:nvSpPr>
          <p:cNvPr id="7" name="TextBox 3"/>
          <p:cNvSpPr txBox="1"/>
          <p:nvPr/>
        </p:nvSpPr>
        <p:spPr>
          <a:xfrm>
            <a:off x="5988262" y="6121092"/>
            <a:ext cx="2411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Slide Source: </a:t>
            </a:r>
          </a:p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Allen </a:t>
            </a:r>
            <a:r>
              <a:rPr lang="en-US" sz="1400" kern="0" dirty="0" smtClean="0">
                <a:solidFill>
                  <a:srgbClr val="FFFFFF"/>
                </a:solidFill>
                <a:latin typeface="Arial"/>
              </a:rPr>
              <a:t>Williams</a:t>
            </a:r>
            <a:endParaRPr lang="en-US" sz="1400" kern="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8751" y="6172200"/>
            <a:ext cx="1614633" cy="42100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auto">
          <a:xfrm>
            <a:off x="5988262" y="6121092"/>
            <a:ext cx="2886075" cy="523220"/>
          </a:xfrm>
          <a:prstGeom prst="rect">
            <a:avLst/>
          </a:prstGeom>
          <a:noFill/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 pitchFamily="4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2993260"/>
      </p:ext>
    </p:extLst>
  </p:cSld>
  <p:clrMapOvr>
    <a:masterClrMapping/>
  </p:clrMapOvr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58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Beam</vt:lpstr>
      <vt:lpstr>What is AHSD Grazing?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AHSD Grazing?</dc:title>
  <dc:creator>Sadie Schroeder</dc:creator>
  <cp:lastModifiedBy>Sadie Schroeder</cp:lastModifiedBy>
  <cp:revision>2</cp:revision>
  <dcterms:created xsi:type="dcterms:W3CDTF">2017-03-16T20:04:57Z</dcterms:created>
  <dcterms:modified xsi:type="dcterms:W3CDTF">2017-03-28T14:34:43Z</dcterms:modified>
</cp:coreProperties>
</file>