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5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82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23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73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19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40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57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1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6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1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1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3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7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5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7BF6B39-CEF9-4F3E-BD10-A08CCE58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4670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4675187"/>
          </a:xfrm>
        </p:spPr>
        <p:txBody>
          <a:bodyPr/>
          <a:lstStyle/>
          <a:p>
            <a:r>
              <a:rPr lang="en-US" altLang="en-US" sz="6000" b="1">
                <a:solidFill>
                  <a:srgbClr val="FFFF00"/>
                </a:solidFill>
                <a:effectLst/>
              </a:rPr>
              <a:t>What Do Higher Stock Densities Look Like?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37995C-6326-44AE-9910-07775416D5E3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34657" y="6141078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0204" y="6243638"/>
            <a:ext cx="1609483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409676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Beam</vt:lpstr>
      <vt:lpstr>What Do Higher Stock Densities Look Like?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Higher Stock Densities Look Like?</dc:title>
  <dc:creator>Jane G Jewett</dc:creator>
  <cp:lastModifiedBy>Jane G Jewett</cp:lastModifiedBy>
  <cp:revision>1</cp:revision>
  <dcterms:created xsi:type="dcterms:W3CDTF">2017-05-16T23:10:31Z</dcterms:created>
  <dcterms:modified xsi:type="dcterms:W3CDTF">2017-05-16T23:11:12Z</dcterms:modified>
</cp:coreProperties>
</file>