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ictures\Grazing System Af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7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971800" y="304801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Water Resource Layout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7582581" y="613919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070" y="6190298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582581" y="6139190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08834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2</cp:revision>
  <dcterms:created xsi:type="dcterms:W3CDTF">2017-03-20T15:40:11Z</dcterms:created>
  <dcterms:modified xsi:type="dcterms:W3CDTF">2017-03-27T20:10:39Z</dcterms:modified>
</cp:coreProperties>
</file>