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2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87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6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43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4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6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62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0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1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5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6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5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8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5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8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9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81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Pictures\2011 Pres. Pics\IMGP2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altLang="en-US" sz="4000" b="1" kern="0" smtClean="0">
                <a:solidFill>
                  <a:srgbClr val="FFFF00"/>
                </a:solidFill>
                <a:effectLst/>
              </a:rPr>
              <a:t>Variety of Ways to Get Job Done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6015038" y="6172200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27" y="6223308"/>
            <a:ext cx="1614633" cy="4210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015038" y="6172200"/>
            <a:ext cx="2886075" cy="52322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473284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2</cp:revision>
  <dcterms:created xsi:type="dcterms:W3CDTF">2017-03-20T14:54:00Z</dcterms:created>
  <dcterms:modified xsi:type="dcterms:W3CDTF">2017-03-27T20:10:17Z</dcterms:modified>
</cp:coreProperties>
</file>