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9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5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89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64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8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23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8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3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5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3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392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4522787"/>
          </a:xfrm>
        </p:spPr>
        <p:txBody>
          <a:bodyPr/>
          <a:lstStyle/>
          <a:p>
            <a:r>
              <a:rPr lang="en-US" altLang="en-US" sz="8000" b="1">
                <a:solidFill>
                  <a:srgbClr val="FFFF00"/>
                </a:solidFill>
                <a:effectLst/>
              </a:rPr>
              <a:t>Value of Ground Cover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9B113-741B-4E11-B87A-4F7E03B4AA7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05861" y="598202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665" y="6017628"/>
            <a:ext cx="1615580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1807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Value of Ground Cover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Ground Cover</dc:title>
  <dc:creator>Jane G Jewett</dc:creator>
  <cp:lastModifiedBy>Jane G Jewett</cp:lastModifiedBy>
  <cp:revision>1</cp:revision>
  <dcterms:created xsi:type="dcterms:W3CDTF">2017-05-17T16:51:13Z</dcterms:created>
  <dcterms:modified xsi:type="dcterms:W3CDTF">2017-05-17T16:51:40Z</dcterms:modified>
</cp:coreProperties>
</file>